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8" r:id="rId2"/>
    <p:sldId id="266" r:id="rId3"/>
    <p:sldId id="260" r:id="rId4"/>
    <p:sldId id="259" r:id="rId5"/>
    <p:sldId id="256" r:id="rId6"/>
    <p:sldId id="257" r:id="rId7"/>
    <p:sldId id="261" r:id="rId8"/>
    <p:sldId id="262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42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munkalap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munkalap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u-HU"/>
  <c:style val="42"/>
  <c:chart>
    <c:view3D>
      <c:perspective val="30"/>
    </c:view3D>
    <c:plotArea>
      <c:layout>
        <c:manualLayout>
          <c:layoutTarget val="inner"/>
          <c:xMode val="edge"/>
          <c:yMode val="edge"/>
          <c:x val="9.1492541693157931E-2"/>
          <c:y val="3.4689403741222841E-2"/>
          <c:w val="0.60674778696141252"/>
          <c:h val="0.72651322467206758"/>
        </c:manualLayout>
      </c:layout>
      <c:bar3DChart>
        <c:barDir val="col"/>
        <c:grouping val="standard"/>
        <c:ser>
          <c:idx val="0"/>
          <c:order val="0"/>
          <c:tx>
            <c:strRef>
              <c:f>Munka1!$B$1</c:f>
              <c:strCache>
                <c:ptCount val="1"/>
                <c:pt idx="0">
                  <c:v>2010</c:v>
                </c:pt>
              </c:strCache>
            </c:strRef>
          </c:tx>
          <c:cat>
            <c:strRef>
              <c:f>Munka1!$A$2:$A$7</c:f>
              <c:strCache>
                <c:ptCount val="6"/>
                <c:pt idx="0">
                  <c:v>MSzP</c:v>
                </c:pt>
                <c:pt idx="1">
                  <c:v>SzDSz</c:v>
                </c:pt>
                <c:pt idx="2">
                  <c:v>MDF</c:v>
                </c:pt>
                <c:pt idx="3">
                  <c:v>FiDeSz-KDN</c:v>
                </c:pt>
                <c:pt idx="4">
                  <c:v>Jobbik</c:v>
                </c:pt>
                <c:pt idx="5">
                  <c:v>LMP</c:v>
                </c:pt>
              </c:strCache>
            </c:strRef>
          </c:cat>
          <c:val>
            <c:numRef>
              <c:f>Munka1!$B$2:$B$7</c:f>
              <c:numCache>
                <c:formatCode>General</c:formatCode>
                <c:ptCount val="6"/>
                <c:pt idx="0">
                  <c:v>59</c:v>
                </c:pt>
                <c:pt idx="1">
                  <c:v>0</c:v>
                </c:pt>
                <c:pt idx="2">
                  <c:v>0</c:v>
                </c:pt>
                <c:pt idx="3">
                  <c:v>263</c:v>
                </c:pt>
                <c:pt idx="4">
                  <c:v>47</c:v>
                </c:pt>
                <c:pt idx="5">
                  <c:v>16</c:v>
                </c:pt>
              </c:numCache>
            </c:numRef>
          </c:val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2006</c:v>
                </c:pt>
              </c:strCache>
            </c:strRef>
          </c:tx>
          <c:cat>
            <c:strRef>
              <c:f>Munka1!$A$2:$A$7</c:f>
              <c:strCache>
                <c:ptCount val="6"/>
                <c:pt idx="0">
                  <c:v>MSzP</c:v>
                </c:pt>
                <c:pt idx="1">
                  <c:v>SzDSz</c:v>
                </c:pt>
                <c:pt idx="2">
                  <c:v>MDF</c:v>
                </c:pt>
                <c:pt idx="3">
                  <c:v>FiDeSz-KDN</c:v>
                </c:pt>
                <c:pt idx="4">
                  <c:v>Jobbik</c:v>
                </c:pt>
                <c:pt idx="5">
                  <c:v>LMP</c:v>
                </c:pt>
              </c:strCache>
            </c:strRef>
          </c:cat>
          <c:val>
            <c:numRef>
              <c:f>Munka1!$C$2:$C$7</c:f>
              <c:numCache>
                <c:formatCode>General</c:formatCode>
                <c:ptCount val="6"/>
                <c:pt idx="0">
                  <c:v>186</c:v>
                </c:pt>
                <c:pt idx="1">
                  <c:v>24</c:v>
                </c:pt>
                <c:pt idx="2">
                  <c:v>11</c:v>
                </c:pt>
                <c:pt idx="3">
                  <c:v>164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Oszlop1</c:v>
                </c:pt>
              </c:strCache>
            </c:strRef>
          </c:tx>
          <c:cat>
            <c:strRef>
              <c:f>Munka1!$A$2:$A$7</c:f>
              <c:strCache>
                <c:ptCount val="6"/>
                <c:pt idx="0">
                  <c:v>MSzP</c:v>
                </c:pt>
                <c:pt idx="1">
                  <c:v>SzDSz</c:v>
                </c:pt>
                <c:pt idx="2">
                  <c:v>MDF</c:v>
                </c:pt>
                <c:pt idx="3">
                  <c:v>FiDeSz-KDN</c:v>
                </c:pt>
                <c:pt idx="4">
                  <c:v>Jobbik</c:v>
                </c:pt>
                <c:pt idx="5">
                  <c:v>LMP</c:v>
                </c:pt>
              </c:strCache>
            </c:strRef>
          </c:cat>
          <c:val>
            <c:numRef>
              <c:f>Munka1!$D$2:$D$7</c:f>
              <c:numCache>
                <c:formatCode>General</c:formatCode>
                <c:ptCount val="6"/>
              </c:numCache>
            </c:numRef>
          </c:val>
        </c:ser>
        <c:shape val="box"/>
        <c:axId val="53200000"/>
        <c:axId val="53201536"/>
        <c:axId val="50518208"/>
      </c:bar3DChart>
      <c:catAx>
        <c:axId val="53200000"/>
        <c:scaling>
          <c:orientation val="minMax"/>
        </c:scaling>
        <c:axPos val="b"/>
        <c:tickLblPos val="nextTo"/>
        <c:crossAx val="53201536"/>
        <c:crosses val="autoZero"/>
        <c:auto val="1"/>
        <c:lblAlgn val="ctr"/>
        <c:lblOffset val="100"/>
      </c:catAx>
      <c:valAx>
        <c:axId val="53201536"/>
        <c:scaling>
          <c:orientation val="minMax"/>
        </c:scaling>
        <c:axPos val="l"/>
        <c:majorGridlines/>
        <c:numFmt formatCode="General" sourceLinked="1"/>
        <c:tickLblPos val="nextTo"/>
        <c:crossAx val="53200000"/>
        <c:crosses val="autoZero"/>
        <c:crossBetween val="between"/>
      </c:valAx>
      <c:serAx>
        <c:axId val="50518208"/>
        <c:scaling>
          <c:orientation val="minMax"/>
        </c:scaling>
        <c:delete val="1"/>
        <c:axPos val="b"/>
        <c:tickLblPos val="none"/>
        <c:crossAx val="53201536"/>
        <c:crosses val="autoZero"/>
      </c:serAx>
      <c:spPr>
        <a:noFill/>
        <a:ln w="25400">
          <a:noFill/>
        </a:ln>
      </c:spPr>
    </c:plotArea>
    <c:legend>
      <c:legendPos val="r"/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hu-H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chart>
    <c:plotArea>
      <c:layout/>
      <c:barChart>
        <c:barDir val="col"/>
        <c:grouping val="clustered"/>
        <c:ser>
          <c:idx val="0"/>
          <c:order val="0"/>
          <c:tx>
            <c:strRef>
              <c:f>Munka1!$B$1</c:f>
              <c:strCache>
                <c:ptCount val="1"/>
                <c:pt idx="0">
                  <c:v>Oszlop1</c:v>
                </c:pt>
              </c:strCache>
            </c:strRef>
          </c:tx>
          <c:cat>
            <c:strRef>
              <c:f>Munka1!$A$2:$A$5</c:f>
              <c:strCache>
                <c:ptCount val="4"/>
                <c:pt idx="0">
                  <c:v>MSzP</c:v>
                </c:pt>
                <c:pt idx="1">
                  <c:v>FiDeSz-KDNP</c:v>
                </c:pt>
                <c:pt idx="2">
                  <c:v>Jobbik</c:v>
                </c:pt>
                <c:pt idx="3">
                  <c:v>LMP</c:v>
                </c:pt>
              </c:strCache>
            </c:strRef>
          </c:cat>
          <c:val>
            <c:numRef>
              <c:f>Munka1!$B$2:$B$5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aantal stemmen in %</c:v>
                </c:pt>
              </c:strCache>
            </c:strRef>
          </c:tx>
          <c:cat>
            <c:strRef>
              <c:f>Munka1!$A$2:$A$5</c:f>
              <c:strCache>
                <c:ptCount val="4"/>
                <c:pt idx="0">
                  <c:v>MSzP</c:v>
                </c:pt>
                <c:pt idx="1">
                  <c:v>FiDeSz-KDNP</c:v>
                </c:pt>
                <c:pt idx="2">
                  <c:v>Jobbik</c:v>
                </c:pt>
                <c:pt idx="3">
                  <c:v>LMP</c:v>
                </c:pt>
              </c:strCache>
            </c:strRef>
          </c:cat>
          <c:val>
            <c:numRef>
              <c:f>Munka1!$C$2:$C$5</c:f>
              <c:numCache>
                <c:formatCode>General</c:formatCode>
                <c:ptCount val="4"/>
                <c:pt idx="0">
                  <c:v>20</c:v>
                </c:pt>
                <c:pt idx="1">
                  <c:v>53</c:v>
                </c:pt>
                <c:pt idx="2">
                  <c:v>17</c:v>
                </c:pt>
                <c:pt idx="3">
                  <c:v>7</c:v>
                </c:pt>
              </c:numCache>
            </c:numRef>
          </c:val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aantal zetels in %</c:v>
                </c:pt>
              </c:strCache>
            </c:strRef>
          </c:tx>
          <c:cat>
            <c:strRef>
              <c:f>Munka1!$A$2:$A$5</c:f>
              <c:strCache>
                <c:ptCount val="4"/>
                <c:pt idx="0">
                  <c:v>MSzP</c:v>
                </c:pt>
                <c:pt idx="1">
                  <c:v>FiDeSz-KDNP</c:v>
                </c:pt>
                <c:pt idx="2">
                  <c:v>Jobbik</c:v>
                </c:pt>
                <c:pt idx="3">
                  <c:v>LMP</c:v>
                </c:pt>
              </c:strCache>
            </c:strRef>
          </c:cat>
          <c:val>
            <c:numRef>
              <c:f>Munka1!$D$2:$D$5</c:f>
              <c:numCache>
                <c:formatCode>General</c:formatCode>
                <c:ptCount val="4"/>
                <c:pt idx="0">
                  <c:v>15</c:v>
                </c:pt>
                <c:pt idx="1">
                  <c:v>68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</c:ser>
        <c:axId val="53380608"/>
        <c:axId val="53382144"/>
      </c:barChart>
      <c:catAx>
        <c:axId val="53380608"/>
        <c:scaling>
          <c:orientation val="minMax"/>
        </c:scaling>
        <c:axPos val="b"/>
        <c:tickLblPos val="nextTo"/>
        <c:crossAx val="53382144"/>
        <c:crosses val="autoZero"/>
        <c:auto val="1"/>
        <c:lblAlgn val="ctr"/>
        <c:lblOffset val="100"/>
      </c:catAx>
      <c:valAx>
        <c:axId val="53382144"/>
        <c:scaling>
          <c:orientation val="minMax"/>
        </c:scaling>
        <c:axPos val="l"/>
        <c:majorGridlines/>
        <c:numFmt formatCode="General" sourceLinked="1"/>
        <c:tickLblPos val="nextTo"/>
        <c:crossAx val="53380608"/>
        <c:crosses val="autoZero"/>
        <c:crossBetween val="between"/>
      </c:valAx>
    </c:plotArea>
    <c:legend>
      <c:legendPos val="r"/>
      <c:legendEntry>
        <c:idx val="0"/>
        <c:delete val="1"/>
      </c:legendEntry>
      <c:layout/>
    </c:legend>
    <c:plotVisOnly val="1"/>
  </c:chart>
  <c:txPr>
    <a:bodyPr/>
    <a:lstStyle/>
    <a:p>
      <a:pPr>
        <a:defRPr sz="1800"/>
      </a:pPr>
      <a:endParaRPr lang="hu-H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D5BFC-5B40-42ED-B010-3DEAF8B7F7C5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02722-573A-40D3-9B28-B2B1B82F4282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10</a:t>
            </a:fld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11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3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4</a:t>
            </a:fld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5</a:t>
            </a:fld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6</a:t>
            </a:fld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7</a:t>
            </a:fld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8</a:t>
            </a:fld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2722-573A-40D3-9B28-B2B1B82F4282}" type="slidenum">
              <a:rPr lang="hu-HU" smtClean="0"/>
              <a:pPr/>
              <a:t>9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átum hely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17" name="Élőláb hely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29" name="Dia számának hely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32" name="Téglalap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Téglalap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Téglalap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Téglalap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Téglalap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Cím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9" name="Alcím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56" name="Téglalap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Téglalap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Téglalap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Téglalap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zabadkézi sokszög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Szabadkézi sokszög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Szabadkézi sokszög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Szabadkézi sokszög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Szabadkézi sokszög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Szabadkézi sokszög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Szabadkézi sokszög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Szabadkézi sokszög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Szabadkézi sokszög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Szabadkézi sokszög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Szabadkézi sokszög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Szabadkézi sokszög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Szabadkézi sokszög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Szabadkézi sokszög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Szabadkézi sokszög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Téglalap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églalap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Téglalap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Téglalap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églalap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6" name="Téglalap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Téglalap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Téglalap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Téglalap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Téglalap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Téglalap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églalap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Téglalap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Téglalap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Egyenes összekötő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Csoportba foglalás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Egyenes összekötő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gyenes összekötő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gyenes összekötő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ím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hu-HU" smtClean="0"/>
              <a:t>Kép beszúrásához kattintson az ikonra</a:t>
            </a:r>
            <a:endParaRPr kumimoji="0"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grpSp>
        <p:nvGrpSpPr>
          <p:cNvPr id="14" name="Csoportba foglalás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Egyenes összekötő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gyenes összekötő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Egyenes összekötő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Csoportba foglalás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Egyenes összekötő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gyenes összekötő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gyenes összekötő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Téglalap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Téglalap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Téglalap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4" name="Dátum hely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4204233-EEFE-445A-B7EA-A7C73F0BA840}" type="datetimeFigureOut">
              <a:rPr lang="hu-HU" smtClean="0"/>
              <a:pPr/>
              <a:t>2011.02.22.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hu-HU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103698B-8CFA-4AF2-BB37-0DC2C1B31FAA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ngarijevandaag.nl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 smtClean="0"/>
              <a:t>Parlementsverkiezingen</a:t>
            </a:r>
            <a:r>
              <a:rPr lang="hu-HU" dirty="0" smtClean="0"/>
              <a:t> 2010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 smtClean="0"/>
              <a:t>Nieuwe</a:t>
            </a:r>
            <a:r>
              <a:rPr lang="hu-HU" dirty="0" smtClean="0"/>
              <a:t> start </a:t>
            </a:r>
            <a:r>
              <a:rPr lang="hu-HU" dirty="0" err="1" smtClean="0"/>
              <a:t>voor</a:t>
            </a:r>
            <a:r>
              <a:rPr lang="hu-HU" dirty="0" smtClean="0"/>
              <a:t> </a:t>
            </a:r>
            <a:r>
              <a:rPr lang="hu-HU" dirty="0" err="1" smtClean="0"/>
              <a:t>Hongarije</a:t>
            </a:r>
            <a:r>
              <a:rPr lang="hu-HU" dirty="0" smtClean="0"/>
              <a:t>?</a:t>
            </a: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928662" y="6215082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Utrecht,  26 </a:t>
            </a:r>
            <a:r>
              <a:rPr lang="hu-HU" dirty="0" err="1" smtClean="0"/>
              <a:t>mei</a:t>
            </a:r>
            <a:r>
              <a:rPr lang="hu-HU" dirty="0" smtClean="0"/>
              <a:t> 2010 HBN </a:t>
            </a:r>
            <a:r>
              <a:rPr lang="hu-HU" dirty="0" err="1" smtClean="0"/>
              <a:t>bijeenkomst</a:t>
            </a:r>
            <a:r>
              <a:rPr lang="hu-HU" dirty="0" smtClean="0"/>
              <a:t>                                </a:t>
            </a:r>
            <a:r>
              <a:rPr lang="hu-HU" dirty="0" err="1" smtClean="0"/>
              <a:t>Door</a:t>
            </a:r>
            <a:r>
              <a:rPr lang="hu-HU" dirty="0" smtClean="0"/>
              <a:t>: </a:t>
            </a:r>
            <a:r>
              <a:rPr lang="hu-HU" dirty="0" err="1" smtClean="0"/>
              <a:t>Drs.J.D.Gábor</a:t>
            </a:r>
            <a:endParaRPr lang="hu-H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Tot</a:t>
            </a:r>
            <a:r>
              <a:rPr lang="hu-HU" dirty="0" smtClean="0"/>
              <a:t> </a:t>
            </a:r>
            <a:r>
              <a:rPr lang="hu-HU" dirty="0" err="1" smtClean="0"/>
              <a:t>slot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06902" y="1214422"/>
            <a:ext cx="9008634" cy="5214974"/>
          </a:xfrm>
        </p:spPr>
        <p:txBody>
          <a:bodyPr>
            <a:noAutofit/>
          </a:bodyPr>
          <a:lstStyle/>
          <a:p>
            <a:endParaRPr lang="hu-HU" dirty="0" smtClean="0"/>
          </a:p>
          <a:p>
            <a:r>
              <a:rPr lang="hu-HU" dirty="0" err="1" smtClean="0"/>
              <a:t>Het</a:t>
            </a:r>
            <a:r>
              <a:rPr lang="hu-HU" dirty="0" smtClean="0"/>
              <a:t> is </a:t>
            </a:r>
            <a:r>
              <a:rPr lang="hu-HU" dirty="0" err="1" smtClean="0"/>
              <a:t>duidelijk</a:t>
            </a:r>
            <a:r>
              <a:rPr lang="hu-HU" dirty="0" smtClean="0"/>
              <a:t> </a:t>
            </a:r>
            <a:r>
              <a:rPr lang="hu-HU" dirty="0" err="1" smtClean="0"/>
              <a:t>dat</a:t>
            </a:r>
            <a:r>
              <a:rPr lang="hu-HU" dirty="0" smtClean="0"/>
              <a:t> de </a:t>
            </a:r>
            <a:r>
              <a:rPr lang="hu-HU" dirty="0" err="1" smtClean="0"/>
              <a:t>nieuwe</a:t>
            </a:r>
            <a:r>
              <a:rPr lang="hu-HU" dirty="0" smtClean="0"/>
              <a:t> </a:t>
            </a:r>
            <a:r>
              <a:rPr lang="hu-HU" dirty="0" err="1" smtClean="0"/>
              <a:t>regering</a:t>
            </a:r>
            <a:r>
              <a:rPr lang="hu-HU" dirty="0" smtClean="0"/>
              <a:t> </a:t>
            </a:r>
            <a:r>
              <a:rPr lang="hu-HU" dirty="0" err="1" smtClean="0"/>
              <a:t>zich</a:t>
            </a:r>
            <a:r>
              <a:rPr lang="hu-HU" dirty="0" smtClean="0"/>
              <a:t> </a:t>
            </a:r>
            <a:r>
              <a:rPr lang="hu-HU" dirty="0" err="1" smtClean="0"/>
              <a:t>opmaakt</a:t>
            </a:r>
            <a:r>
              <a:rPr lang="hu-HU" dirty="0" smtClean="0"/>
              <a:t> </a:t>
            </a:r>
            <a:r>
              <a:rPr lang="hu-HU" dirty="0" err="1" smtClean="0"/>
              <a:t>voor</a:t>
            </a:r>
            <a:r>
              <a:rPr lang="hu-HU" dirty="0" smtClean="0"/>
              <a:t> </a:t>
            </a: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periode</a:t>
            </a:r>
            <a:r>
              <a:rPr lang="hu-HU" dirty="0" smtClean="0"/>
              <a:t> van </a:t>
            </a:r>
            <a:r>
              <a:rPr lang="hu-HU" dirty="0" err="1" smtClean="0"/>
              <a:t>tenminste</a:t>
            </a:r>
            <a:r>
              <a:rPr lang="hu-HU" dirty="0" smtClean="0"/>
              <a:t> 8 </a:t>
            </a:r>
            <a:r>
              <a:rPr lang="hu-HU" dirty="0" err="1" smtClean="0"/>
              <a:t>jaar</a:t>
            </a:r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De </a:t>
            </a:r>
            <a:r>
              <a:rPr lang="hu-HU" dirty="0" err="1" smtClean="0"/>
              <a:t>stijl</a:t>
            </a:r>
            <a:r>
              <a:rPr lang="hu-HU" dirty="0" smtClean="0"/>
              <a:t> van de </a:t>
            </a:r>
            <a:r>
              <a:rPr lang="hu-HU" dirty="0" err="1" smtClean="0"/>
              <a:t>nieuwe</a:t>
            </a:r>
            <a:r>
              <a:rPr lang="hu-HU" dirty="0" smtClean="0"/>
              <a:t> premier is </a:t>
            </a: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geheel</a:t>
            </a:r>
            <a:r>
              <a:rPr lang="hu-HU" dirty="0" smtClean="0"/>
              <a:t> </a:t>
            </a:r>
            <a:r>
              <a:rPr lang="hu-HU" dirty="0" err="1" smtClean="0"/>
              <a:t>andere</a:t>
            </a:r>
            <a:r>
              <a:rPr lang="hu-HU" dirty="0" smtClean="0"/>
              <a:t> </a:t>
            </a:r>
            <a:r>
              <a:rPr lang="hu-HU" dirty="0" err="1" smtClean="0"/>
              <a:t>dan</a:t>
            </a:r>
            <a:r>
              <a:rPr lang="hu-HU" dirty="0" smtClean="0"/>
              <a:t> </a:t>
            </a:r>
            <a:r>
              <a:rPr lang="hu-HU" dirty="0" err="1" smtClean="0"/>
              <a:t>wij</a:t>
            </a:r>
            <a:r>
              <a:rPr lang="hu-HU" dirty="0" smtClean="0"/>
              <a:t> </a:t>
            </a:r>
            <a:r>
              <a:rPr lang="hu-HU" dirty="0" err="1" smtClean="0"/>
              <a:t>gewend</a:t>
            </a:r>
            <a:r>
              <a:rPr lang="hu-HU" dirty="0" smtClean="0"/>
              <a:t> </a:t>
            </a:r>
            <a:r>
              <a:rPr lang="hu-HU" dirty="0" err="1" smtClean="0"/>
              <a:t>zijn</a:t>
            </a:r>
            <a:r>
              <a:rPr lang="hu-HU" dirty="0" smtClean="0"/>
              <a:t>.</a:t>
            </a:r>
          </a:p>
          <a:p>
            <a:endParaRPr lang="hu-HU" dirty="0" smtClean="0"/>
          </a:p>
          <a:p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klimaat</a:t>
            </a:r>
            <a:r>
              <a:rPr lang="hu-HU" dirty="0" smtClean="0"/>
              <a:t> is </a:t>
            </a:r>
            <a:r>
              <a:rPr lang="hu-HU" dirty="0" err="1" smtClean="0"/>
              <a:t>aanwezig</a:t>
            </a:r>
            <a:r>
              <a:rPr lang="hu-HU" dirty="0" smtClean="0"/>
              <a:t> </a:t>
            </a:r>
            <a:r>
              <a:rPr lang="hu-HU" dirty="0" err="1" smtClean="0"/>
              <a:t>om</a:t>
            </a:r>
            <a:r>
              <a:rPr lang="hu-HU" dirty="0" smtClean="0"/>
              <a:t> </a:t>
            </a:r>
            <a:r>
              <a:rPr lang="hu-HU" dirty="0" err="1" smtClean="0"/>
              <a:t>nu</a:t>
            </a:r>
            <a:r>
              <a:rPr lang="hu-HU" dirty="0" smtClean="0"/>
              <a:t> </a:t>
            </a:r>
            <a:r>
              <a:rPr lang="hu-HU" dirty="0" err="1" smtClean="0"/>
              <a:t>door</a:t>
            </a:r>
            <a:r>
              <a:rPr lang="hu-HU" dirty="0" smtClean="0"/>
              <a:t> te </a:t>
            </a:r>
            <a:r>
              <a:rPr lang="hu-HU" dirty="0" err="1" smtClean="0"/>
              <a:t>pakken</a:t>
            </a:r>
            <a:r>
              <a:rPr lang="hu-HU" dirty="0" smtClean="0"/>
              <a:t> en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land</a:t>
            </a:r>
            <a:r>
              <a:rPr lang="hu-HU" dirty="0" smtClean="0"/>
              <a:t> te </a:t>
            </a:r>
            <a:r>
              <a:rPr lang="hu-HU" dirty="0" err="1" smtClean="0"/>
              <a:t>hervormen</a:t>
            </a:r>
            <a:r>
              <a:rPr lang="hu-HU" dirty="0" smtClean="0"/>
              <a:t>,</a:t>
            </a:r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err="1" smtClean="0"/>
              <a:t>Wie</a:t>
            </a:r>
            <a:r>
              <a:rPr lang="hu-HU" dirty="0" smtClean="0"/>
              <a:t> </a:t>
            </a:r>
            <a:r>
              <a:rPr lang="hu-HU" dirty="0" err="1" smtClean="0"/>
              <a:t>meer</a:t>
            </a:r>
            <a:r>
              <a:rPr lang="hu-HU" dirty="0" smtClean="0"/>
              <a:t> </a:t>
            </a:r>
            <a:r>
              <a:rPr lang="hu-HU" dirty="0" err="1" smtClean="0"/>
              <a:t>wil</a:t>
            </a:r>
            <a:r>
              <a:rPr lang="hu-HU" dirty="0" smtClean="0"/>
              <a:t> </a:t>
            </a:r>
            <a:r>
              <a:rPr lang="hu-HU" dirty="0" err="1" smtClean="0"/>
              <a:t>weten</a:t>
            </a:r>
            <a:r>
              <a:rPr lang="hu-HU" dirty="0" smtClean="0"/>
              <a:t> </a:t>
            </a:r>
            <a:r>
              <a:rPr lang="hu-HU" dirty="0" err="1" smtClean="0"/>
              <a:t>leze</a:t>
            </a:r>
            <a:r>
              <a:rPr lang="hu-HU" dirty="0" smtClean="0"/>
              <a:t>: </a:t>
            </a:r>
            <a:r>
              <a:rPr lang="hu-HU" dirty="0" err="1" smtClean="0">
                <a:hlinkClick r:id="rId3"/>
              </a:rPr>
              <a:t>www.hongarijevandaag.nl</a:t>
            </a:r>
            <a:r>
              <a:rPr lang="hu-HU" dirty="0" smtClean="0"/>
              <a:t>  </a:t>
            </a:r>
            <a:r>
              <a:rPr lang="hu-HU" dirty="0" err="1" smtClean="0"/>
              <a:t>Brieven</a:t>
            </a:r>
            <a:r>
              <a:rPr lang="hu-HU" dirty="0" smtClean="0"/>
              <a:t> </a:t>
            </a:r>
            <a:r>
              <a:rPr lang="hu-HU" dirty="0" err="1" smtClean="0"/>
              <a:t>uit</a:t>
            </a:r>
            <a:r>
              <a:rPr lang="hu-HU" dirty="0" smtClean="0"/>
              <a:t> </a:t>
            </a:r>
            <a:r>
              <a:rPr lang="hu-HU" dirty="0" err="1" smtClean="0"/>
              <a:t>Boedapest</a:t>
            </a:r>
            <a:r>
              <a:rPr lang="hu-HU" dirty="0" smtClean="0"/>
              <a:t> van </a:t>
            </a:r>
            <a:r>
              <a:rPr lang="hu-HU" dirty="0" err="1" smtClean="0"/>
              <a:t>mijn</a:t>
            </a:r>
            <a:r>
              <a:rPr lang="hu-HU" dirty="0" smtClean="0"/>
              <a:t> </a:t>
            </a:r>
            <a:r>
              <a:rPr lang="hu-HU" dirty="0" err="1" smtClean="0"/>
              <a:t>hand</a:t>
            </a:r>
            <a:r>
              <a:rPr lang="hu-HU" dirty="0" smtClean="0"/>
              <a:t> </a:t>
            </a:r>
            <a:r>
              <a:rPr lang="hu-HU" dirty="0" err="1" smtClean="0"/>
              <a:t>onder</a:t>
            </a:r>
            <a:r>
              <a:rPr lang="hu-HU" dirty="0" smtClean="0"/>
              <a:t>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kopje</a:t>
            </a:r>
            <a:r>
              <a:rPr lang="hu-HU" dirty="0" smtClean="0"/>
              <a:t> </a:t>
            </a:r>
            <a:r>
              <a:rPr lang="hu-HU" dirty="0" err="1" smtClean="0"/>
              <a:t>politiek</a:t>
            </a:r>
            <a:r>
              <a:rPr lang="hu-HU" dirty="0" smtClean="0"/>
              <a:t> en </a:t>
            </a:r>
            <a:r>
              <a:rPr lang="hu-HU" dirty="0" err="1" smtClean="0"/>
              <a:t>toets</a:t>
            </a:r>
            <a:r>
              <a:rPr lang="hu-HU" dirty="0" smtClean="0"/>
              <a:t>: </a:t>
            </a:r>
            <a:r>
              <a:rPr lang="hu-HU" dirty="0" err="1" smtClean="0"/>
              <a:t>Brieven</a:t>
            </a:r>
            <a:r>
              <a:rPr lang="hu-HU" dirty="0" smtClean="0"/>
              <a:t> </a:t>
            </a:r>
            <a:r>
              <a:rPr lang="hu-HU" dirty="0" err="1" smtClean="0"/>
              <a:t>uit</a:t>
            </a:r>
            <a:r>
              <a:rPr lang="hu-HU" dirty="0" smtClean="0"/>
              <a:t> </a:t>
            </a:r>
            <a:r>
              <a:rPr lang="hu-HU" dirty="0" err="1" smtClean="0"/>
              <a:t>Boedapest</a:t>
            </a:r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err="1" smtClean="0"/>
              <a:t>Wie</a:t>
            </a:r>
            <a:r>
              <a:rPr lang="hu-HU" dirty="0" smtClean="0"/>
              <a:t> </a:t>
            </a:r>
            <a:r>
              <a:rPr lang="hu-HU" dirty="0" err="1" smtClean="0"/>
              <a:t>meer</a:t>
            </a:r>
            <a:r>
              <a:rPr lang="hu-HU" dirty="0" smtClean="0"/>
              <a:t> </a:t>
            </a:r>
            <a:r>
              <a:rPr lang="hu-HU" dirty="0" err="1" smtClean="0"/>
              <a:t>wil</a:t>
            </a:r>
            <a:r>
              <a:rPr lang="hu-HU" dirty="0" smtClean="0"/>
              <a:t> </a:t>
            </a:r>
            <a:r>
              <a:rPr lang="hu-HU" dirty="0" err="1" smtClean="0"/>
              <a:t>weten</a:t>
            </a:r>
            <a:r>
              <a:rPr lang="hu-HU" dirty="0" smtClean="0"/>
              <a:t> </a:t>
            </a:r>
            <a:r>
              <a:rPr lang="hu-HU" dirty="0" err="1" smtClean="0"/>
              <a:t>leze</a:t>
            </a:r>
            <a:r>
              <a:rPr lang="hu-HU" dirty="0" smtClean="0"/>
              <a:t> </a:t>
            </a:r>
            <a:r>
              <a:rPr lang="hu-HU" dirty="0" err="1" smtClean="0"/>
              <a:t>mijn</a:t>
            </a:r>
            <a:r>
              <a:rPr lang="hu-HU" dirty="0" smtClean="0"/>
              <a:t> </a:t>
            </a:r>
            <a:r>
              <a:rPr lang="hu-HU" dirty="0" err="1" smtClean="0"/>
              <a:t>brieven</a:t>
            </a:r>
            <a:r>
              <a:rPr lang="hu-HU" dirty="0" smtClean="0"/>
              <a:t> </a:t>
            </a:r>
            <a:r>
              <a:rPr lang="hu-HU" dirty="0" err="1" smtClean="0"/>
              <a:t>nuit</a:t>
            </a:r>
            <a:r>
              <a:rPr lang="hu-HU" dirty="0" smtClean="0"/>
              <a:t> </a:t>
            </a:r>
            <a:r>
              <a:rPr lang="hu-HU" dirty="0" err="1" smtClean="0"/>
              <a:t>Boedapest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</a:t>
            </a:r>
            <a:r>
              <a:rPr lang="hu-HU" dirty="0" err="1" smtClean="0">
                <a:hlinkClick r:id="rId3"/>
              </a:rPr>
              <a:t>www.hongarijevandaag.nl</a:t>
            </a:r>
            <a:r>
              <a:rPr lang="hu-HU" dirty="0" smtClean="0"/>
              <a:t> </a:t>
            </a:r>
            <a:r>
              <a:rPr lang="hu-HU" dirty="0" err="1" smtClean="0"/>
              <a:t>onder</a:t>
            </a:r>
            <a:r>
              <a:rPr lang="hu-HU" dirty="0" smtClean="0"/>
              <a:t> </a:t>
            </a:r>
            <a:r>
              <a:rPr lang="hu-HU" dirty="0" err="1" smtClean="0"/>
              <a:t>politiek</a:t>
            </a:r>
            <a:r>
              <a:rPr lang="hu-HU" dirty="0" smtClean="0"/>
              <a:t> en de </a:t>
            </a:r>
            <a:r>
              <a:rPr lang="hu-HU" dirty="0" err="1" smtClean="0"/>
              <a:t>toets</a:t>
            </a:r>
            <a:r>
              <a:rPr lang="hu-HU" dirty="0" smtClean="0"/>
              <a:t> </a:t>
            </a:r>
            <a:r>
              <a:rPr lang="hu-HU" dirty="0" err="1" smtClean="0"/>
              <a:t>brieven</a:t>
            </a:r>
            <a:r>
              <a:rPr lang="hu-HU" dirty="0" smtClean="0"/>
              <a:t> </a:t>
            </a:r>
            <a:r>
              <a:rPr lang="hu-HU" dirty="0" err="1" smtClean="0"/>
              <a:t>uit</a:t>
            </a:r>
            <a:r>
              <a:rPr lang="hu-HU" dirty="0" smtClean="0"/>
              <a:t> </a:t>
            </a:r>
            <a:r>
              <a:rPr lang="hu-HU" dirty="0" err="1" smtClean="0"/>
              <a:t>Hongarije</a:t>
            </a:r>
            <a:endParaRPr lang="hu-H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8050088" cy="900712"/>
          </a:xfrm>
        </p:spPr>
        <p:txBody>
          <a:bodyPr/>
          <a:lstStyle/>
          <a:p>
            <a:r>
              <a:rPr lang="hu-HU" dirty="0" err="1" smtClean="0"/>
              <a:t>Aziatische</a:t>
            </a:r>
            <a:r>
              <a:rPr lang="hu-HU" dirty="0" smtClean="0"/>
              <a:t> </a:t>
            </a:r>
            <a:r>
              <a:rPr lang="hu-HU" dirty="0" err="1" smtClean="0"/>
              <a:t>waarden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4400" y="1412776"/>
            <a:ext cx="7772400" cy="4942784"/>
          </a:xfrm>
        </p:spPr>
        <p:txBody>
          <a:bodyPr>
            <a:normAutofit lnSpcReduction="10000"/>
          </a:bodyPr>
          <a:lstStyle/>
          <a:p>
            <a:pPr marL="582930" indent="-514350">
              <a:buAutoNum type="arabicPeriod"/>
            </a:pPr>
            <a:r>
              <a:rPr lang="hu-HU" dirty="0" err="1" smtClean="0"/>
              <a:t>r</a:t>
            </a:r>
            <a:r>
              <a:rPr lang="hu-HU" dirty="0" err="1" smtClean="0"/>
              <a:t>espect</a:t>
            </a:r>
            <a:r>
              <a:rPr lang="hu-HU" dirty="0" smtClean="0"/>
              <a:t> </a:t>
            </a:r>
            <a:r>
              <a:rPr lang="hu-HU" dirty="0" err="1" smtClean="0"/>
              <a:t>voor</a:t>
            </a:r>
            <a:r>
              <a:rPr lang="hu-HU" dirty="0" smtClean="0"/>
              <a:t> </a:t>
            </a:r>
            <a:r>
              <a:rPr lang="hu-HU" dirty="0" err="1" smtClean="0"/>
              <a:t>hierarchie</a:t>
            </a:r>
            <a:r>
              <a:rPr lang="hu-HU" dirty="0" smtClean="0"/>
              <a:t> en </a:t>
            </a:r>
            <a:r>
              <a:rPr lang="hu-HU" dirty="0" err="1" smtClean="0"/>
              <a:t>gezag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v</a:t>
            </a:r>
            <a:r>
              <a:rPr lang="hu-HU" dirty="0" err="1" smtClean="0"/>
              <a:t>oorrang</a:t>
            </a:r>
            <a:r>
              <a:rPr lang="hu-HU" dirty="0" smtClean="0"/>
              <a:t> van </a:t>
            </a:r>
            <a:r>
              <a:rPr lang="hu-HU" dirty="0" err="1" smtClean="0"/>
              <a:t>gezinswaarden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s</a:t>
            </a:r>
            <a:r>
              <a:rPr lang="hu-HU" dirty="0" err="1" smtClean="0"/>
              <a:t>ociale</a:t>
            </a:r>
            <a:r>
              <a:rPr lang="hu-HU" dirty="0" smtClean="0"/>
              <a:t> </a:t>
            </a:r>
            <a:r>
              <a:rPr lang="hu-HU" dirty="0" err="1" smtClean="0"/>
              <a:t>consensus</a:t>
            </a:r>
            <a:r>
              <a:rPr lang="hu-HU" dirty="0" smtClean="0"/>
              <a:t> </a:t>
            </a:r>
            <a:r>
              <a:rPr lang="hu-HU" dirty="0" err="1" smtClean="0"/>
              <a:t>boven</a:t>
            </a:r>
            <a:r>
              <a:rPr lang="hu-HU" dirty="0" smtClean="0"/>
              <a:t> </a:t>
            </a:r>
            <a:r>
              <a:rPr lang="hu-HU" dirty="0" err="1" smtClean="0"/>
              <a:t>conflict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v</a:t>
            </a:r>
            <a:r>
              <a:rPr lang="hu-HU" dirty="0" err="1" smtClean="0"/>
              <a:t>orrang</a:t>
            </a:r>
            <a:r>
              <a:rPr lang="hu-HU" dirty="0" smtClean="0"/>
              <a:t> van de </a:t>
            </a:r>
            <a:r>
              <a:rPr lang="hu-HU" dirty="0" err="1" smtClean="0"/>
              <a:t>wet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h</a:t>
            </a:r>
            <a:r>
              <a:rPr lang="hu-HU" dirty="0" err="1" smtClean="0"/>
              <a:t>andhaving</a:t>
            </a:r>
            <a:r>
              <a:rPr lang="hu-HU" dirty="0" smtClean="0"/>
              <a:t> van de </a:t>
            </a:r>
            <a:r>
              <a:rPr lang="hu-HU" dirty="0" err="1" smtClean="0"/>
              <a:t>openbare</a:t>
            </a:r>
            <a:r>
              <a:rPr lang="hu-HU" dirty="0" smtClean="0"/>
              <a:t> </a:t>
            </a:r>
            <a:r>
              <a:rPr lang="hu-HU" dirty="0" err="1" smtClean="0"/>
              <a:t>orde</a:t>
            </a:r>
            <a:r>
              <a:rPr lang="hu-HU" dirty="0" smtClean="0"/>
              <a:t> en </a:t>
            </a:r>
            <a:r>
              <a:rPr lang="hu-HU" dirty="0" err="1" smtClean="0"/>
              <a:t>veiligheid</a:t>
            </a:r>
            <a:r>
              <a:rPr lang="hu-HU" dirty="0" smtClean="0"/>
              <a:t> </a:t>
            </a:r>
            <a:r>
              <a:rPr lang="hu-HU" dirty="0" err="1" smtClean="0"/>
              <a:t>boven</a:t>
            </a:r>
            <a:r>
              <a:rPr lang="hu-HU" dirty="0" smtClean="0"/>
              <a:t> </a:t>
            </a:r>
            <a:r>
              <a:rPr lang="hu-HU" dirty="0" err="1" smtClean="0"/>
              <a:t>individuele</a:t>
            </a:r>
            <a:r>
              <a:rPr lang="hu-HU" dirty="0" smtClean="0"/>
              <a:t> </a:t>
            </a:r>
            <a:r>
              <a:rPr lang="hu-HU" dirty="0" err="1" smtClean="0"/>
              <a:t>burger-</a:t>
            </a:r>
            <a:r>
              <a:rPr lang="hu-HU" dirty="0" smtClean="0"/>
              <a:t> </a:t>
            </a:r>
            <a:r>
              <a:rPr lang="hu-HU" dirty="0" err="1" smtClean="0"/>
              <a:t>en</a:t>
            </a:r>
            <a:r>
              <a:rPr lang="hu-HU" dirty="0" smtClean="0"/>
              <a:t> </a:t>
            </a:r>
            <a:r>
              <a:rPr lang="hu-HU" dirty="0" err="1" smtClean="0"/>
              <a:t>politieke</a:t>
            </a:r>
            <a:r>
              <a:rPr lang="hu-HU" dirty="0" smtClean="0"/>
              <a:t> </a:t>
            </a:r>
            <a:r>
              <a:rPr lang="hu-HU" dirty="0" err="1" smtClean="0"/>
              <a:t>rechten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v</a:t>
            </a:r>
            <a:r>
              <a:rPr lang="hu-HU" dirty="0" err="1" smtClean="0"/>
              <a:t>oorrang</a:t>
            </a:r>
            <a:r>
              <a:rPr lang="hu-HU" dirty="0" smtClean="0"/>
              <a:t> van </a:t>
            </a:r>
            <a:r>
              <a:rPr lang="hu-HU" dirty="0" err="1" smtClean="0"/>
              <a:t>welzijn</a:t>
            </a:r>
            <a:r>
              <a:rPr lang="hu-HU" dirty="0" smtClean="0"/>
              <a:t> </a:t>
            </a:r>
            <a:r>
              <a:rPr lang="hu-HU" dirty="0" err="1" smtClean="0"/>
              <a:t>van</a:t>
            </a:r>
            <a:r>
              <a:rPr lang="hu-HU" dirty="0" smtClean="0"/>
              <a:t> de </a:t>
            </a:r>
            <a:r>
              <a:rPr lang="hu-HU" dirty="0" err="1" smtClean="0"/>
              <a:t>gemeenschap</a:t>
            </a:r>
            <a:r>
              <a:rPr lang="hu-HU" dirty="0" smtClean="0"/>
              <a:t> </a:t>
            </a:r>
            <a:r>
              <a:rPr lang="hu-HU" dirty="0" err="1" smtClean="0"/>
              <a:t>boven</a:t>
            </a:r>
            <a:r>
              <a:rPr lang="hu-HU" dirty="0" smtClean="0"/>
              <a:t> </a:t>
            </a:r>
            <a:r>
              <a:rPr lang="hu-HU" dirty="0" err="1" smtClean="0"/>
              <a:t>mensenrechten</a:t>
            </a:r>
            <a:r>
              <a:rPr lang="hu-HU" dirty="0" smtClean="0"/>
              <a:t> en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individu</a:t>
            </a:r>
            <a:r>
              <a:rPr lang="hu-HU" dirty="0" smtClean="0"/>
              <a:t>,</a:t>
            </a:r>
          </a:p>
          <a:p>
            <a:pPr marL="582930" indent="-514350">
              <a:buAutoNum type="arabicPeriod"/>
            </a:pPr>
            <a:r>
              <a:rPr lang="hu-HU" dirty="0" err="1" smtClean="0"/>
              <a:t>n</a:t>
            </a:r>
            <a:r>
              <a:rPr lang="hu-HU" dirty="0" err="1" smtClean="0"/>
              <a:t>adruk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</a:t>
            </a:r>
            <a:r>
              <a:rPr lang="hu-HU" dirty="0" err="1" smtClean="0"/>
              <a:t>zelfdiscipline</a:t>
            </a:r>
            <a:r>
              <a:rPr lang="hu-HU" dirty="0" smtClean="0"/>
              <a:t>.</a:t>
            </a:r>
          </a:p>
          <a:p>
            <a:pPr marL="582930" indent="-514350">
              <a:buAutoNum type="arabicPeriod"/>
            </a:pPr>
            <a:endParaRPr lang="hu-HU" dirty="0" smtClean="0"/>
          </a:p>
          <a:p>
            <a:pPr marL="582930" indent="-514350">
              <a:buAutoNum type="arabicPeriod"/>
            </a:pPr>
            <a:endParaRPr lang="hu-HU" dirty="0" smtClean="0"/>
          </a:p>
          <a:p>
            <a:pPr marL="582930" indent="-514350">
              <a:buAutoNum type="arabicPeriod"/>
            </a:pPr>
            <a:endParaRPr lang="hu-H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idx="1"/>
          </p:nvPr>
        </p:nvSpPr>
        <p:spPr>
          <a:xfrm>
            <a:off x="706902" y="1500174"/>
            <a:ext cx="6151114" cy="4929222"/>
          </a:xfrm>
        </p:spPr>
        <p:txBody>
          <a:bodyPr>
            <a:normAutofit lnSpcReduction="10000"/>
          </a:bodyPr>
          <a:lstStyle/>
          <a:p>
            <a:pPr marL="512064" indent="-457200"/>
            <a:r>
              <a:rPr lang="hu-HU" dirty="0" smtClean="0"/>
              <a:t>1.  De </a:t>
            </a:r>
            <a:r>
              <a:rPr lang="hu-HU" dirty="0" err="1" smtClean="0"/>
              <a:t>situatie</a:t>
            </a:r>
            <a:r>
              <a:rPr lang="hu-HU" dirty="0" smtClean="0"/>
              <a:t> </a:t>
            </a:r>
            <a:r>
              <a:rPr lang="hu-HU" dirty="0" err="1" smtClean="0"/>
              <a:t>vóór</a:t>
            </a:r>
            <a:r>
              <a:rPr lang="hu-HU" dirty="0" smtClean="0"/>
              <a:t> </a:t>
            </a:r>
            <a:r>
              <a:rPr lang="hu-HU" dirty="0" err="1" smtClean="0"/>
              <a:t>de</a:t>
            </a:r>
            <a:r>
              <a:rPr lang="hu-HU" dirty="0" smtClean="0"/>
              <a:t> </a:t>
            </a:r>
            <a:r>
              <a:rPr lang="hu-HU" dirty="0" err="1" smtClean="0"/>
              <a:t>verkiezingen</a:t>
            </a:r>
            <a:r>
              <a:rPr lang="hu-HU" dirty="0" smtClean="0"/>
              <a:t>  </a:t>
            </a:r>
          </a:p>
          <a:p>
            <a:pPr marL="512064" indent="-457200"/>
            <a:endParaRPr lang="hu-HU" dirty="0" smtClean="0"/>
          </a:p>
          <a:p>
            <a:pPr marL="512064" indent="-457200"/>
            <a:r>
              <a:rPr lang="hu-HU" dirty="0" smtClean="0"/>
              <a:t>2.   De </a:t>
            </a:r>
            <a:r>
              <a:rPr lang="hu-HU" dirty="0" err="1" smtClean="0"/>
              <a:t>stijl</a:t>
            </a:r>
            <a:r>
              <a:rPr lang="hu-HU" dirty="0" smtClean="0"/>
              <a:t> van de </a:t>
            </a:r>
            <a:r>
              <a:rPr lang="hu-HU" dirty="0" err="1" smtClean="0"/>
              <a:t>campagne</a:t>
            </a:r>
            <a:r>
              <a:rPr lang="hu-HU" dirty="0" smtClean="0"/>
              <a:t>,</a:t>
            </a:r>
          </a:p>
          <a:p>
            <a:endParaRPr lang="hu-HU" dirty="0" smtClean="0"/>
          </a:p>
          <a:p>
            <a:r>
              <a:rPr lang="hu-HU" dirty="0" smtClean="0"/>
              <a:t>3.   De </a:t>
            </a:r>
            <a:r>
              <a:rPr lang="hu-HU" dirty="0" err="1" smtClean="0"/>
              <a:t>uitslag</a:t>
            </a:r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4.  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kiesstelsel</a:t>
            </a:r>
            <a:r>
              <a:rPr lang="hu-HU" dirty="0" smtClean="0"/>
              <a:t>,</a:t>
            </a:r>
          </a:p>
          <a:p>
            <a:endParaRPr lang="hu-HU" dirty="0" smtClean="0"/>
          </a:p>
          <a:p>
            <a:r>
              <a:rPr lang="hu-HU" dirty="0" smtClean="0"/>
              <a:t>5.  De </a:t>
            </a:r>
            <a:r>
              <a:rPr lang="hu-HU" dirty="0" err="1" smtClean="0"/>
              <a:t>aanpak</a:t>
            </a:r>
            <a:r>
              <a:rPr lang="hu-HU" dirty="0" smtClean="0"/>
              <a:t> na de </a:t>
            </a:r>
            <a:r>
              <a:rPr lang="hu-HU" dirty="0" err="1" smtClean="0"/>
              <a:t>verkiezingen</a:t>
            </a:r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6.  </a:t>
            </a:r>
            <a:r>
              <a:rPr lang="hu-HU" dirty="0" err="1" smtClean="0"/>
              <a:t>Accenten</a:t>
            </a:r>
            <a:r>
              <a:rPr lang="hu-HU" dirty="0" smtClean="0"/>
              <a:t> van </a:t>
            </a:r>
            <a:r>
              <a:rPr lang="hu-HU" dirty="0" err="1" smtClean="0"/>
              <a:t>nieuw</a:t>
            </a:r>
            <a:r>
              <a:rPr lang="hu-HU" dirty="0" smtClean="0"/>
              <a:t> beleid</a:t>
            </a:r>
          </a:p>
          <a:p>
            <a:endParaRPr lang="hu-HU" dirty="0" smtClean="0"/>
          </a:p>
          <a:p>
            <a:r>
              <a:rPr lang="hu-HU" dirty="0" smtClean="0"/>
              <a:t>7.  </a:t>
            </a:r>
            <a:r>
              <a:rPr lang="hu-HU" dirty="0" err="1" smtClean="0"/>
              <a:t>Tot</a:t>
            </a:r>
            <a:r>
              <a:rPr lang="hu-HU" dirty="0" smtClean="0"/>
              <a:t>  </a:t>
            </a:r>
            <a:r>
              <a:rPr lang="hu-HU" dirty="0" err="1" smtClean="0"/>
              <a:t>slot</a:t>
            </a:r>
            <a:endParaRPr lang="hu-HU" dirty="0" smtClean="0"/>
          </a:p>
          <a:p>
            <a:endParaRPr lang="hu-HU" dirty="0"/>
          </a:p>
        </p:txBody>
      </p:sp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Aan</a:t>
            </a:r>
            <a:r>
              <a:rPr lang="hu-HU" dirty="0" smtClean="0"/>
              <a:t> de </a:t>
            </a:r>
            <a:r>
              <a:rPr lang="hu-HU" dirty="0" err="1" smtClean="0"/>
              <a:t>orde</a:t>
            </a:r>
            <a:r>
              <a:rPr lang="hu-HU" dirty="0" smtClean="0"/>
              <a:t> </a:t>
            </a:r>
            <a:r>
              <a:rPr lang="hu-HU" dirty="0" err="1" smtClean="0"/>
              <a:t>komen</a:t>
            </a:r>
            <a:r>
              <a:rPr lang="hu-HU" dirty="0" smtClean="0"/>
              <a:t>:</a:t>
            </a:r>
            <a:endParaRPr lang="hu-H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1416738"/>
          </a:xfrm>
        </p:spPr>
        <p:txBody>
          <a:bodyPr/>
          <a:lstStyle/>
          <a:p>
            <a:r>
              <a:rPr lang="hu-HU" dirty="0" smtClean="0"/>
              <a:t>De </a:t>
            </a:r>
            <a:r>
              <a:rPr lang="hu-HU" dirty="0" err="1" smtClean="0"/>
              <a:t>situatie</a:t>
            </a:r>
            <a:r>
              <a:rPr lang="hu-HU" dirty="0" smtClean="0"/>
              <a:t> </a:t>
            </a:r>
            <a:r>
              <a:rPr lang="hu-HU" dirty="0" err="1" smtClean="0"/>
              <a:t>vóór</a:t>
            </a:r>
            <a:r>
              <a:rPr lang="hu-HU" dirty="0" smtClean="0"/>
              <a:t> de </a:t>
            </a:r>
            <a:r>
              <a:rPr lang="hu-HU" dirty="0" err="1" smtClean="0"/>
              <a:t>verkiezingen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06902" y="3000372"/>
            <a:ext cx="8437098" cy="407196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hu-HU" dirty="0" err="1" smtClean="0"/>
              <a:t>MSzP</a:t>
            </a:r>
            <a:r>
              <a:rPr lang="hu-HU" dirty="0" smtClean="0"/>
              <a:t> </a:t>
            </a:r>
            <a:r>
              <a:rPr lang="hu-HU" dirty="0" err="1" smtClean="0"/>
              <a:t>leek</a:t>
            </a:r>
            <a:r>
              <a:rPr lang="hu-HU" dirty="0" smtClean="0"/>
              <a:t> na 8 </a:t>
            </a:r>
            <a:r>
              <a:rPr lang="hu-HU" dirty="0" err="1" smtClean="0"/>
              <a:t>jaar</a:t>
            </a:r>
            <a:r>
              <a:rPr lang="hu-HU" dirty="0" smtClean="0"/>
              <a:t> </a:t>
            </a:r>
            <a:r>
              <a:rPr lang="hu-HU" dirty="0" err="1" smtClean="0"/>
              <a:t>uitgeregeerd</a:t>
            </a:r>
            <a:r>
              <a:rPr lang="hu-HU" dirty="0" smtClean="0"/>
              <a:t>,</a:t>
            </a:r>
          </a:p>
          <a:p>
            <a:pPr>
              <a:buFontTx/>
              <a:buChar char="-"/>
            </a:pPr>
            <a:r>
              <a:rPr lang="hu-HU" dirty="0" smtClean="0"/>
              <a:t>De </a:t>
            </a:r>
            <a:r>
              <a:rPr lang="hu-HU" dirty="0" err="1" smtClean="0"/>
              <a:t>economische</a:t>
            </a:r>
            <a:r>
              <a:rPr lang="hu-HU" dirty="0" smtClean="0"/>
              <a:t> </a:t>
            </a:r>
            <a:r>
              <a:rPr lang="hu-HU" dirty="0" err="1" smtClean="0"/>
              <a:t>situatie</a:t>
            </a:r>
            <a:r>
              <a:rPr lang="hu-HU" dirty="0" smtClean="0"/>
              <a:t> bevond </a:t>
            </a:r>
            <a:r>
              <a:rPr lang="hu-HU" dirty="0" err="1" smtClean="0"/>
              <a:t>zich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een</a:t>
            </a:r>
            <a:r>
              <a:rPr lang="hu-HU" dirty="0" smtClean="0"/>
              <a:t>  </a:t>
            </a:r>
            <a:r>
              <a:rPr lang="hu-HU" dirty="0" err="1" smtClean="0"/>
              <a:t>neerwaartse</a:t>
            </a:r>
            <a:r>
              <a:rPr lang="hu-HU" dirty="0" smtClean="0"/>
              <a:t> </a:t>
            </a:r>
            <a:r>
              <a:rPr lang="hu-HU" dirty="0" err="1" smtClean="0"/>
              <a:t>spiraal</a:t>
            </a:r>
            <a:endParaRPr lang="hu-HU" dirty="0" smtClean="0"/>
          </a:p>
          <a:p>
            <a:pPr>
              <a:buFontTx/>
              <a:buChar char="-"/>
            </a:pP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veiligheidsgevoel</a:t>
            </a:r>
            <a:r>
              <a:rPr lang="hu-HU" dirty="0" smtClean="0"/>
              <a:t> van de </a:t>
            </a:r>
            <a:r>
              <a:rPr lang="hu-HU" dirty="0" err="1" smtClean="0"/>
              <a:t>mensen</a:t>
            </a:r>
            <a:r>
              <a:rPr lang="hu-HU" dirty="0" smtClean="0"/>
              <a:t> </a:t>
            </a:r>
            <a:r>
              <a:rPr lang="hu-HU" dirty="0" err="1" smtClean="0"/>
              <a:t>was</a:t>
            </a:r>
            <a:r>
              <a:rPr lang="hu-HU" dirty="0" smtClean="0"/>
              <a:t> </a:t>
            </a:r>
            <a:r>
              <a:rPr lang="hu-HU" dirty="0" err="1" smtClean="0"/>
              <a:t>ernstig</a:t>
            </a:r>
            <a:r>
              <a:rPr lang="hu-HU" dirty="0" smtClean="0"/>
              <a:t> </a:t>
            </a:r>
            <a:r>
              <a:rPr lang="hu-HU" dirty="0" err="1" smtClean="0"/>
              <a:t>aangetast</a:t>
            </a:r>
            <a:endParaRPr lang="hu-HU" dirty="0" smtClean="0"/>
          </a:p>
          <a:p>
            <a:pPr>
              <a:buFontTx/>
              <a:buChar char="-"/>
            </a:pPr>
            <a:r>
              <a:rPr lang="hu-HU" dirty="0" err="1" smtClean="0"/>
              <a:t>Corruptieschandalen</a:t>
            </a:r>
            <a:r>
              <a:rPr lang="hu-HU" dirty="0" smtClean="0"/>
              <a:t> van </a:t>
            </a:r>
            <a:r>
              <a:rPr lang="hu-HU" dirty="0" err="1" smtClean="0"/>
              <a:t>politieke</a:t>
            </a:r>
            <a:r>
              <a:rPr lang="hu-HU" dirty="0" smtClean="0"/>
              <a:t> </a:t>
            </a:r>
            <a:r>
              <a:rPr lang="hu-HU" dirty="0" err="1" smtClean="0"/>
              <a:t>gezagsdragers</a:t>
            </a:r>
            <a:r>
              <a:rPr lang="hu-HU" dirty="0" smtClean="0"/>
              <a:t> </a:t>
            </a:r>
            <a:r>
              <a:rPr lang="hu-HU" dirty="0" err="1" smtClean="0"/>
              <a:t>was</a:t>
            </a:r>
            <a:r>
              <a:rPr lang="hu-HU" dirty="0" smtClean="0"/>
              <a:t> </a:t>
            </a:r>
            <a:r>
              <a:rPr lang="hu-HU" dirty="0" err="1" smtClean="0"/>
              <a:t>aan</a:t>
            </a:r>
            <a:r>
              <a:rPr lang="hu-HU" dirty="0" smtClean="0"/>
              <a:t> de </a:t>
            </a:r>
            <a:r>
              <a:rPr lang="hu-HU" dirty="0" err="1" smtClean="0"/>
              <a:t>orde</a:t>
            </a:r>
            <a:r>
              <a:rPr lang="hu-HU" dirty="0" smtClean="0"/>
              <a:t> van de </a:t>
            </a:r>
            <a:r>
              <a:rPr lang="hu-HU" dirty="0" err="1" smtClean="0"/>
              <a:t>dag</a:t>
            </a:r>
            <a:endParaRPr lang="hu-HU" dirty="0" smtClean="0"/>
          </a:p>
          <a:p>
            <a:pPr>
              <a:buFontTx/>
              <a:buChar char="-"/>
            </a:pPr>
            <a:endParaRPr lang="hu-HU" dirty="0" smtClean="0"/>
          </a:p>
          <a:p>
            <a:pPr>
              <a:buFontTx/>
              <a:buChar char="-"/>
            </a:pPr>
            <a:endParaRPr lang="hu-HU" dirty="0" smtClean="0"/>
          </a:p>
          <a:p>
            <a:pPr>
              <a:buFontTx/>
              <a:buChar char="-"/>
            </a:pPr>
            <a:endParaRPr lang="hu-H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 </a:t>
            </a:r>
            <a:r>
              <a:rPr lang="hu-HU" dirty="0" err="1" smtClean="0"/>
              <a:t>stijl</a:t>
            </a:r>
            <a:r>
              <a:rPr lang="hu-HU" dirty="0" smtClean="0"/>
              <a:t> van de </a:t>
            </a:r>
            <a:r>
              <a:rPr lang="hu-HU" dirty="0" err="1" smtClean="0"/>
              <a:t>campagne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06902" y="1643050"/>
            <a:ext cx="8294254" cy="5072098"/>
          </a:xfrm>
        </p:spPr>
        <p:txBody>
          <a:bodyPr/>
          <a:lstStyle/>
          <a:p>
            <a:r>
              <a:rPr lang="hu-HU" dirty="0" err="1" smtClean="0"/>
              <a:t>-FiDeSz</a:t>
            </a:r>
            <a:r>
              <a:rPr lang="hu-HU" dirty="0" smtClean="0"/>
              <a:t> –KDNP </a:t>
            </a:r>
            <a:r>
              <a:rPr lang="hu-HU" dirty="0" err="1" smtClean="0"/>
              <a:t>maakte</a:t>
            </a:r>
            <a:r>
              <a:rPr lang="hu-HU" dirty="0" smtClean="0"/>
              <a:t> </a:t>
            </a:r>
            <a:r>
              <a:rPr lang="hu-HU" dirty="0" err="1" smtClean="0"/>
              <a:t>behendig</a:t>
            </a:r>
            <a:r>
              <a:rPr lang="hu-HU" dirty="0" smtClean="0"/>
              <a:t> </a:t>
            </a:r>
            <a:r>
              <a:rPr lang="hu-HU" dirty="0" err="1" smtClean="0"/>
              <a:t>gebruik</a:t>
            </a:r>
            <a:r>
              <a:rPr lang="hu-HU" dirty="0" smtClean="0"/>
              <a:t> van </a:t>
            </a:r>
            <a:r>
              <a:rPr lang="hu-HU" dirty="0" err="1" smtClean="0"/>
              <a:t>beeldbepalende</a:t>
            </a:r>
            <a:r>
              <a:rPr lang="hu-HU" dirty="0" smtClean="0"/>
              <a:t> </a:t>
            </a:r>
            <a:r>
              <a:rPr lang="hu-HU" dirty="0" err="1" smtClean="0"/>
              <a:t>uitspraken</a:t>
            </a:r>
            <a:endParaRPr lang="hu-HU" dirty="0" smtClean="0"/>
          </a:p>
          <a:p>
            <a:r>
              <a:rPr lang="hu-HU" dirty="0" err="1" smtClean="0"/>
              <a:t>-Alleen</a:t>
            </a:r>
            <a:r>
              <a:rPr lang="hu-HU" dirty="0" smtClean="0"/>
              <a:t> de </a:t>
            </a:r>
            <a:r>
              <a:rPr lang="hu-HU" dirty="0" err="1" smtClean="0"/>
              <a:t>richtig</a:t>
            </a:r>
            <a:r>
              <a:rPr lang="hu-HU" dirty="0" smtClean="0"/>
              <a:t> </a:t>
            </a:r>
            <a:r>
              <a:rPr lang="hu-HU" dirty="0" err="1" smtClean="0"/>
              <a:t>werd</a:t>
            </a:r>
            <a:r>
              <a:rPr lang="hu-HU" dirty="0" smtClean="0"/>
              <a:t> </a:t>
            </a:r>
            <a:r>
              <a:rPr lang="hu-HU" dirty="0" err="1" smtClean="0"/>
              <a:t>aangegeven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sfeer</a:t>
            </a:r>
            <a:r>
              <a:rPr lang="hu-HU" dirty="0" smtClean="0"/>
              <a:t> van :”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moet</a:t>
            </a:r>
            <a:r>
              <a:rPr lang="hu-HU" dirty="0" smtClean="0"/>
              <a:t> </a:t>
            </a:r>
            <a:r>
              <a:rPr lang="hu-HU" dirty="0" err="1" smtClean="0"/>
              <a:t>echt</a:t>
            </a:r>
            <a:r>
              <a:rPr lang="hu-HU" dirty="0" smtClean="0"/>
              <a:t> </a:t>
            </a:r>
            <a:r>
              <a:rPr lang="hu-HU" dirty="0" err="1" smtClean="0"/>
              <a:t>anders</a:t>
            </a:r>
            <a:r>
              <a:rPr lang="hu-HU" dirty="0" smtClean="0"/>
              <a:t>” , „de </a:t>
            </a:r>
            <a:r>
              <a:rPr lang="hu-HU" dirty="0" err="1" smtClean="0"/>
              <a:t>tijd</a:t>
            </a:r>
            <a:r>
              <a:rPr lang="hu-HU" dirty="0" smtClean="0"/>
              <a:t> is </a:t>
            </a:r>
            <a:r>
              <a:rPr lang="hu-HU" dirty="0" err="1" smtClean="0"/>
              <a:t>gekomen</a:t>
            </a:r>
            <a:r>
              <a:rPr lang="hu-HU" dirty="0" smtClean="0"/>
              <a:t> </a:t>
            </a:r>
            <a:r>
              <a:rPr lang="hu-HU" dirty="0" err="1" smtClean="0"/>
              <a:t>voor</a:t>
            </a:r>
            <a:r>
              <a:rPr lang="hu-HU" dirty="0" smtClean="0"/>
              <a:t> </a:t>
            </a:r>
            <a:r>
              <a:rPr lang="hu-HU" dirty="0" err="1" smtClean="0"/>
              <a:t>verandering</a:t>
            </a:r>
            <a:r>
              <a:rPr lang="hu-HU" dirty="0" smtClean="0"/>
              <a:t>”,</a:t>
            </a:r>
          </a:p>
          <a:p>
            <a:endParaRPr lang="hu-HU" dirty="0" smtClean="0"/>
          </a:p>
          <a:p>
            <a:r>
              <a:rPr lang="hu-HU" dirty="0" err="1" smtClean="0"/>
              <a:t>-MSzP</a:t>
            </a:r>
            <a:r>
              <a:rPr lang="hu-HU" dirty="0" smtClean="0"/>
              <a:t> </a:t>
            </a:r>
            <a:r>
              <a:rPr lang="hu-HU" dirty="0" err="1" smtClean="0"/>
              <a:t>was</a:t>
            </a:r>
            <a:r>
              <a:rPr lang="hu-HU" dirty="0" smtClean="0"/>
              <a:t> </a:t>
            </a:r>
            <a:r>
              <a:rPr lang="hu-HU" dirty="0" err="1" smtClean="0"/>
              <a:t>zwaar</a:t>
            </a:r>
            <a:r>
              <a:rPr lang="hu-HU" dirty="0" smtClean="0"/>
              <a:t> </a:t>
            </a:r>
            <a:r>
              <a:rPr lang="hu-HU" dirty="0" err="1" smtClean="0"/>
              <a:t>gehandicapt</a:t>
            </a:r>
            <a:r>
              <a:rPr lang="hu-HU" dirty="0" smtClean="0"/>
              <a:t> </a:t>
            </a:r>
            <a:r>
              <a:rPr lang="hu-HU" dirty="0" err="1" smtClean="0"/>
              <a:t>door</a:t>
            </a:r>
            <a:r>
              <a:rPr lang="hu-HU" dirty="0" smtClean="0"/>
              <a:t> 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klimaat</a:t>
            </a:r>
            <a:r>
              <a:rPr lang="hu-HU" dirty="0" smtClean="0"/>
              <a:t> </a:t>
            </a:r>
            <a:r>
              <a:rPr lang="hu-HU" dirty="0" err="1" smtClean="0"/>
              <a:t>rond</a:t>
            </a:r>
            <a:r>
              <a:rPr lang="hu-HU" dirty="0" smtClean="0"/>
              <a:t> de </a:t>
            </a:r>
            <a:r>
              <a:rPr lang="hu-HU" dirty="0" err="1" smtClean="0"/>
              <a:t>tussentijds</a:t>
            </a:r>
            <a:r>
              <a:rPr lang="hu-HU" dirty="0" smtClean="0"/>
              <a:t> </a:t>
            </a:r>
            <a:r>
              <a:rPr lang="hu-HU" dirty="0" err="1" smtClean="0"/>
              <a:t>afgetreden</a:t>
            </a:r>
            <a:r>
              <a:rPr lang="hu-HU" dirty="0" smtClean="0"/>
              <a:t> premier Gyurcsány en de </a:t>
            </a:r>
            <a:r>
              <a:rPr lang="hu-HU" dirty="0" err="1" smtClean="0"/>
              <a:t>economische</a:t>
            </a:r>
            <a:r>
              <a:rPr lang="hu-HU" dirty="0" smtClean="0"/>
              <a:t> </a:t>
            </a:r>
            <a:r>
              <a:rPr lang="hu-HU" dirty="0" err="1" smtClean="0"/>
              <a:t>crisis</a:t>
            </a:r>
            <a:r>
              <a:rPr lang="hu-HU" dirty="0" smtClean="0"/>
              <a:t>,</a:t>
            </a:r>
          </a:p>
          <a:p>
            <a:endParaRPr lang="hu-HU" dirty="0" smtClean="0"/>
          </a:p>
          <a:p>
            <a:r>
              <a:rPr lang="hu-HU" dirty="0" err="1" smtClean="0"/>
              <a:t>-Jobbik</a:t>
            </a:r>
            <a:r>
              <a:rPr lang="hu-HU" dirty="0" smtClean="0"/>
              <a:t> </a:t>
            </a:r>
            <a:r>
              <a:rPr lang="hu-HU" dirty="0" err="1" smtClean="0"/>
              <a:t>tamboereerde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geschonden</a:t>
            </a:r>
            <a:r>
              <a:rPr lang="hu-HU" dirty="0" smtClean="0"/>
              <a:t> </a:t>
            </a:r>
            <a:r>
              <a:rPr lang="hu-HU" dirty="0" err="1" smtClean="0"/>
              <a:t>nationale</a:t>
            </a:r>
            <a:r>
              <a:rPr lang="hu-HU" dirty="0" smtClean="0"/>
              <a:t> </a:t>
            </a:r>
            <a:r>
              <a:rPr lang="hu-HU" dirty="0" err="1" smtClean="0"/>
              <a:t>gevoel</a:t>
            </a:r>
            <a:r>
              <a:rPr lang="hu-HU" dirty="0" smtClean="0"/>
              <a:t> en de </a:t>
            </a:r>
            <a:r>
              <a:rPr lang="hu-HU" dirty="0" err="1" smtClean="0"/>
              <a:t>onopgeloste</a:t>
            </a:r>
            <a:r>
              <a:rPr lang="hu-HU" dirty="0" smtClean="0"/>
              <a:t> </a:t>
            </a:r>
            <a:r>
              <a:rPr lang="hu-HU" dirty="0" err="1" smtClean="0"/>
              <a:t>problematiek</a:t>
            </a:r>
            <a:r>
              <a:rPr lang="hu-HU" dirty="0" smtClean="0"/>
              <a:t> </a:t>
            </a:r>
            <a:r>
              <a:rPr lang="hu-HU" dirty="0" err="1" smtClean="0"/>
              <a:t>rond</a:t>
            </a:r>
            <a:r>
              <a:rPr lang="hu-HU" dirty="0" smtClean="0"/>
              <a:t> </a:t>
            </a:r>
            <a:r>
              <a:rPr lang="hu-HU" dirty="0" err="1" smtClean="0"/>
              <a:t>veiligheid</a:t>
            </a:r>
            <a:r>
              <a:rPr lang="hu-HU" dirty="0" smtClean="0"/>
              <a:t> en </a:t>
            </a:r>
            <a:r>
              <a:rPr lang="hu-HU" dirty="0" err="1" smtClean="0"/>
              <a:t>het</a:t>
            </a:r>
            <a:r>
              <a:rPr lang="hu-HU" dirty="0" smtClean="0"/>
              <a:t> roma </a:t>
            </a:r>
            <a:r>
              <a:rPr lang="hu-HU" dirty="0" err="1" smtClean="0"/>
              <a:t>vraagstuk</a:t>
            </a:r>
            <a:r>
              <a:rPr lang="hu-HU" dirty="0" smtClean="0"/>
              <a:t>,</a:t>
            </a:r>
          </a:p>
          <a:p>
            <a:endParaRPr lang="hu-HU" dirty="0" smtClean="0"/>
          </a:p>
          <a:p>
            <a:r>
              <a:rPr lang="hu-HU" dirty="0" smtClean="0"/>
              <a:t>-LMP </a:t>
            </a:r>
            <a:r>
              <a:rPr lang="hu-HU" dirty="0" err="1" smtClean="0"/>
              <a:t>concentreerde</a:t>
            </a:r>
            <a:r>
              <a:rPr lang="hu-HU" dirty="0" smtClean="0"/>
              <a:t> </a:t>
            </a:r>
            <a:r>
              <a:rPr lang="hu-HU" dirty="0" err="1" smtClean="0"/>
              <a:t>zich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</a:t>
            </a: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geciviliseerde</a:t>
            </a:r>
            <a:r>
              <a:rPr lang="hu-HU" dirty="0" smtClean="0"/>
              <a:t> </a:t>
            </a:r>
            <a:r>
              <a:rPr lang="hu-HU" dirty="0" err="1" smtClean="0"/>
              <a:t>stijl</a:t>
            </a:r>
            <a:r>
              <a:rPr lang="hu-HU" dirty="0" smtClean="0"/>
              <a:t>,  </a:t>
            </a:r>
            <a:r>
              <a:rPr lang="hu-HU" dirty="0" err="1" smtClean="0"/>
              <a:t>betogend</a:t>
            </a:r>
            <a:r>
              <a:rPr lang="hu-HU" dirty="0" smtClean="0"/>
              <a:t> </a:t>
            </a:r>
            <a:r>
              <a:rPr lang="hu-HU" dirty="0" err="1" smtClean="0"/>
              <a:t>dat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plaats</a:t>
            </a:r>
            <a:r>
              <a:rPr lang="hu-HU" dirty="0" smtClean="0"/>
              <a:t> van </a:t>
            </a:r>
            <a:r>
              <a:rPr lang="hu-HU" dirty="0" err="1" smtClean="0"/>
              <a:t>tweedracht</a:t>
            </a:r>
            <a:r>
              <a:rPr lang="hu-HU" dirty="0" smtClean="0"/>
              <a:t>,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streven</a:t>
            </a:r>
            <a:r>
              <a:rPr lang="hu-HU" dirty="0" smtClean="0"/>
              <a:t> </a:t>
            </a:r>
            <a:r>
              <a:rPr lang="hu-HU" dirty="0" err="1" smtClean="0"/>
              <a:t>naar</a:t>
            </a:r>
            <a:r>
              <a:rPr lang="hu-HU" dirty="0" smtClean="0"/>
              <a:t> </a:t>
            </a:r>
            <a:r>
              <a:rPr lang="hu-HU" dirty="0" err="1" smtClean="0"/>
              <a:t>consensus</a:t>
            </a:r>
            <a:r>
              <a:rPr lang="hu-HU" dirty="0" smtClean="0"/>
              <a:t> de </a:t>
            </a:r>
            <a:r>
              <a:rPr lang="hu-HU" dirty="0" err="1" smtClean="0"/>
              <a:t>voorkeur</a:t>
            </a:r>
            <a:r>
              <a:rPr lang="hu-HU" dirty="0" smtClean="0"/>
              <a:t> </a:t>
            </a:r>
            <a:r>
              <a:rPr lang="hu-HU" dirty="0" err="1" smtClean="0"/>
              <a:t>verdiende</a:t>
            </a:r>
            <a:r>
              <a:rPr lang="hu-HU" dirty="0" smtClean="0"/>
              <a:t>, </a:t>
            </a:r>
            <a:r>
              <a:rPr lang="hu-HU" dirty="0" err="1" smtClean="0"/>
              <a:t>met</a:t>
            </a:r>
            <a:r>
              <a:rPr lang="hu-HU" dirty="0" smtClean="0"/>
              <a:t> </a:t>
            </a:r>
            <a:r>
              <a:rPr lang="hu-HU" dirty="0" err="1" smtClean="0"/>
              <a:t>millieu</a:t>
            </a:r>
            <a:r>
              <a:rPr lang="hu-HU" dirty="0" smtClean="0"/>
              <a:t>, </a:t>
            </a:r>
            <a:r>
              <a:rPr lang="hu-HU" dirty="0" err="1" smtClean="0"/>
              <a:t>natuur</a:t>
            </a:r>
            <a:r>
              <a:rPr lang="hu-HU" dirty="0" smtClean="0"/>
              <a:t> en  </a:t>
            </a:r>
            <a:r>
              <a:rPr lang="hu-HU" dirty="0" err="1" smtClean="0"/>
              <a:t>houdbare</a:t>
            </a:r>
            <a:r>
              <a:rPr lang="hu-HU" dirty="0" smtClean="0"/>
              <a:t> </a:t>
            </a:r>
            <a:r>
              <a:rPr lang="hu-HU" dirty="0" err="1" smtClean="0"/>
              <a:t>ontwikkeling</a:t>
            </a:r>
            <a:r>
              <a:rPr lang="hu-HU" dirty="0" smtClean="0"/>
              <a:t> </a:t>
            </a:r>
            <a:r>
              <a:rPr lang="hu-HU" dirty="0" err="1" smtClean="0"/>
              <a:t>als</a:t>
            </a:r>
            <a:r>
              <a:rPr lang="hu-HU" dirty="0" smtClean="0"/>
              <a:t> </a:t>
            </a:r>
            <a:r>
              <a:rPr lang="hu-HU" dirty="0" err="1" smtClean="0"/>
              <a:t>hoofdthema’s</a:t>
            </a:r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 </a:t>
            </a:r>
            <a:r>
              <a:rPr lang="hu-HU" dirty="0" err="1" smtClean="0"/>
              <a:t>uitslagen</a:t>
            </a:r>
            <a:r>
              <a:rPr lang="hu-HU" dirty="0" smtClean="0"/>
              <a:t> van 2006 en 2010 </a:t>
            </a:r>
            <a:r>
              <a:rPr lang="hu-HU" dirty="0" err="1" smtClean="0"/>
              <a:t>vergeleken</a:t>
            </a:r>
            <a:endParaRPr lang="hu-HU" dirty="0"/>
          </a:p>
        </p:txBody>
      </p:sp>
      <p:sp>
        <p:nvSpPr>
          <p:cNvPr id="6" name="Szöveg helye 5"/>
          <p:cNvSpPr>
            <a:spLocks noGrp="1"/>
          </p:cNvSpPr>
          <p:nvPr>
            <p:ph type="body" idx="2"/>
          </p:nvPr>
        </p:nvSpPr>
        <p:spPr/>
        <p:txBody>
          <a:bodyPr>
            <a:normAutofit fontScale="85000" lnSpcReduction="10000"/>
          </a:bodyPr>
          <a:lstStyle/>
          <a:p>
            <a:endParaRPr lang="hu-HU" sz="2000" dirty="0" smtClean="0"/>
          </a:p>
          <a:p>
            <a:r>
              <a:rPr lang="hu-HU" sz="2000" dirty="0" err="1" smtClean="0"/>
              <a:t>Verkiezingsjaar</a:t>
            </a:r>
            <a:endParaRPr lang="hu-HU" sz="2000" dirty="0" smtClean="0"/>
          </a:p>
          <a:p>
            <a:r>
              <a:rPr lang="hu-HU" sz="2000" dirty="0" smtClean="0"/>
              <a:t>                            2006    2010</a:t>
            </a:r>
            <a:endParaRPr lang="hu-HU" sz="2000" dirty="0"/>
          </a:p>
          <a:p>
            <a:r>
              <a:rPr lang="hu-HU" sz="2000" dirty="0" err="1" smtClean="0"/>
              <a:t>MSzP</a:t>
            </a:r>
            <a:r>
              <a:rPr lang="hu-HU" sz="2000" dirty="0" smtClean="0"/>
              <a:t>                  186         59</a:t>
            </a:r>
          </a:p>
          <a:p>
            <a:r>
              <a:rPr lang="hu-HU" sz="2000" dirty="0" err="1" smtClean="0"/>
              <a:t>SzDSz</a:t>
            </a:r>
            <a:r>
              <a:rPr lang="hu-HU" sz="2000" dirty="0" smtClean="0"/>
              <a:t>                   24           0</a:t>
            </a:r>
          </a:p>
          <a:p>
            <a:r>
              <a:rPr lang="hu-HU" sz="2000" dirty="0" smtClean="0"/>
              <a:t>MDF                      11           0</a:t>
            </a:r>
          </a:p>
          <a:p>
            <a:r>
              <a:rPr lang="hu-HU" sz="2000" dirty="0" err="1" smtClean="0"/>
              <a:t>FiDeSz-</a:t>
            </a:r>
            <a:r>
              <a:rPr lang="hu-HU" sz="2000" dirty="0" smtClean="0"/>
              <a:t>              164     263</a:t>
            </a:r>
          </a:p>
          <a:p>
            <a:r>
              <a:rPr lang="hu-HU" sz="2000" dirty="0" smtClean="0"/>
              <a:t>KDNP     </a:t>
            </a:r>
          </a:p>
          <a:p>
            <a:r>
              <a:rPr lang="hu-HU" sz="2000" dirty="0" smtClean="0"/>
              <a:t>Jobbik                     0         47</a:t>
            </a:r>
          </a:p>
          <a:p>
            <a:r>
              <a:rPr lang="hu-HU" sz="2000" dirty="0" smtClean="0"/>
              <a:t>LMP                         0         16</a:t>
            </a:r>
          </a:p>
          <a:p>
            <a:r>
              <a:rPr lang="hu-HU" sz="2000" dirty="0" err="1" smtClean="0"/>
              <a:t>Onafhankelijk</a:t>
            </a:r>
            <a:r>
              <a:rPr lang="hu-HU" sz="2000" dirty="0" smtClean="0"/>
              <a:t>      1           </a:t>
            </a:r>
            <a:r>
              <a:rPr lang="hu-HU" sz="2000" dirty="0" err="1" smtClean="0"/>
              <a:t>1</a:t>
            </a:r>
            <a:r>
              <a:rPr lang="hu-HU" sz="2000" dirty="0" smtClean="0"/>
              <a:t> </a:t>
            </a:r>
          </a:p>
          <a:p>
            <a:r>
              <a:rPr lang="hu-HU" sz="2000" dirty="0" smtClean="0"/>
              <a:t>_____________________</a:t>
            </a:r>
            <a:endParaRPr lang="hu-HU" sz="2000" dirty="0"/>
          </a:p>
          <a:p>
            <a:r>
              <a:rPr lang="hu-HU" sz="2000" dirty="0" err="1" smtClean="0"/>
              <a:t>Totaal</a:t>
            </a:r>
            <a:r>
              <a:rPr lang="hu-HU" sz="2000" dirty="0" smtClean="0"/>
              <a:t>  </a:t>
            </a:r>
            <a:r>
              <a:rPr lang="hu-HU" sz="2000" dirty="0" err="1" smtClean="0"/>
              <a:t>zetels</a:t>
            </a:r>
            <a:r>
              <a:rPr lang="hu-HU" sz="2000" dirty="0" smtClean="0"/>
              <a:t> :   386     </a:t>
            </a:r>
            <a:r>
              <a:rPr lang="hu-HU" sz="2000" dirty="0" err="1" smtClean="0"/>
              <a:t>386</a:t>
            </a:r>
            <a:endParaRPr lang="hu-HU" sz="2000" dirty="0"/>
          </a:p>
        </p:txBody>
      </p:sp>
      <p:graphicFrame>
        <p:nvGraphicFramePr>
          <p:cNvPr id="7" name="Tartalom helye 6"/>
          <p:cNvGraphicFramePr>
            <a:graphicFrameLocks noGrp="1"/>
          </p:cNvGraphicFramePr>
          <p:nvPr>
            <p:ph sz="half" idx="1"/>
          </p:nvPr>
        </p:nvGraphicFramePr>
        <p:xfrm>
          <a:off x="3429000" y="1435100"/>
          <a:ext cx="5486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Kiesstelsel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voordeel</a:t>
            </a:r>
            <a:r>
              <a:rPr lang="hu-HU" dirty="0" smtClean="0"/>
              <a:t> </a:t>
            </a:r>
            <a:r>
              <a:rPr lang="hu-HU" dirty="0" err="1" smtClean="0"/>
              <a:t>grootste</a:t>
            </a:r>
            <a:r>
              <a:rPr lang="hu-HU" dirty="0" smtClean="0"/>
              <a:t> </a:t>
            </a:r>
            <a:r>
              <a:rPr lang="hu-HU" dirty="0" err="1" smtClean="0"/>
              <a:t>partij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77500" lnSpcReduction="20000"/>
          </a:bodyPr>
          <a:lstStyle/>
          <a:p>
            <a:endParaRPr lang="hu-HU" sz="2000" dirty="0" smtClean="0"/>
          </a:p>
          <a:p>
            <a:r>
              <a:rPr lang="hu-HU" sz="2000" dirty="0" err="1" smtClean="0"/>
              <a:t>MSzP</a:t>
            </a:r>
            <a:r>
              <a:rPr lang="hu-HU" sz="2000" dirty="0" smtClean="0"/>
              <a:t>            </a:t>
            </a:r>
            <a:r>
              <a:rPr lang="hu-HU" sz="2000" dirty="0" err="1" smtClean="0"/>
              <a:t>stemmen</a:t>
            </a:r>
            <a:r>
              <a:rPr lang="hu-HU" sz="2000" dirty="0" smtClean="0"/>
              <a:t>  20%</a:t>
            </a:r>
          </a:p>
          <a:p>
            <a:r>
              <a:rPr lang="hu-HU" sz="2000" dirty="0" smtClean="0"/>
              <a:t>                        </a:t>
            </a:r>
            <a:r>
              <a:rPr lang="hu-HU" sz="2000" dirty="0" err="1" smtClean="0"/>
              <a:t>zetels</a:t>
            </a:r>
            <a:r>
              <a:rPr lang="hu-HU" sz="2000" dirty="0" smtClean="0"/>
              <a:t>         15%</a:t>
            </a:r>
          </a:p>
          <a:p>
            <a:endParaRPr lang="hu-HU" sz="2000" dirty="0" smtClean="0"/>
          </a:p>
          <a:p>
            <a:r>
              <a:rPr lang="hu-HU" sz="2000" dirty="0" err="1" smtClean="0"/>
              <a:t>FiDeSz-</a:t>
            </a:r>
            <a:r>
              <a:rPr lang="hu-HU" sz="2000" dirty="0" smtClean="0"/>
              <a:t>         </a:t>
            </a:r>
            <a:r>
              <a:rPr lang="hu-HU" sz="2000" dirty="0" err="1" smtClean="0"/>
              <a:t>stemmen</a:t>
            </a:r>
            <a:r>
              <a:rPr lang="hu-HU" sz="2000" dirty="0" smtClean="0"/>
              <a:t>  53%</a:t>
            </a:r>
          </a:p>
          <a:p>
            <a:r>
              <a:rPr lang="hu-HU" sz="2000" dirty="0" smtClean="0"/>
              <a:t>KDNP             </a:t>
            </a:r>
            <a:r>
              <a:rPr lang="hu-HU" sz="2000" dirty="0" err="1" smtClean="0"/>
              <a:t>zetels</a:t>
            </a:r>
            <a:r>
              <a:rPr lang="hu-HU" sz="2000" dirty="0" smtClean="0"/>
              <a:t>        68%</a:t>
            </a:r>
          </a:p>
          <a:p>
            <a:endParaRPr lang="hu-HU" sz="2000" dirty="0" smtClean="0"/>
          </a:p>
          <a:p>
            <a:r>
              <a:rPr lang="hu-HU" sz="2000" dirty="0" smtClean="0"/>
              <a:t>Jobbik            </a:t>
            </a:r>
            <a:r>
              <a:rPr lang="hu-HU" sz="2000" dirty="0" err="1" smtClean="0"/>
              <a:t>stemmen</a:t>
            </a:r>
            <a:r>
              <a:rPr lang="hu-HU" sz="2000" dirty="0" smtClean="0"/>
              <a:t>  17%</a:t>
            </a:r>
          </a:p>
          <a:p>
            <a:r>
              <a:rPr lang="hu-HU" sz="2000" dirty="0" smtClean="0"/>
              <a:t>                          </a:t>
            </a:r>
            <a:r>
              <a:rPr lang="hu-HU" sz="2000" dirty="0" err="1" smtClean="0"/>
              <a:t>zetels</a:t>
            </a:r>
            <a:r>
              <a:rPr lang="hu-HU" sz="2000" dirty="0" smtClean="0"/>
              <a:t>        12%</a:t>
            </a:r>
          </a:p>
          <a:p>
            <a:endParaRPr lang="hu-HU" sz="2000" dirty="0" smtClean="0"/>
          </a:p>
          <a:p>
            <a:r>
              <a:rPr lang="hu-HU" sz="2000" dirty="0" smtClean="0"/>
              <a:t>LMP                </a:t>
            </a:r>
            <a:r>
              <a:rPr lang="hu-HU" sz="2000" dirty="0" err="1" smtClean="0"/>
              <a:t>stemmen</a:t>
            </a:r>
            <a:r>
              <a:rPr lang="hu-HU" sz="2000" dirty="0" smtClean="0"/>
              <a:t>   7%</a:t>
            </a:r>
          </a:p>
          <a:p>
            <a:r>
              <a:rPr lang="hu-HU" sz="2000" dirty="0"/>
              <a:t> </a:t>
            </a:r>
            <a:r>
              <a:rPr lang="hu-HU" sz="2000" dirty="0" smtClean="0"/>
              <a:t>                        </a:t>
            </a:r>
            <a:r>
              <a:rPr lang="hu-HU" sz="2600" dirty="0" err="1" smtClean="0"/>
              <a:t>zetels</a:t>
            </a:r>
            <a:r>
              <a:rPr lang="hu-HU" sz="2000" dirty="0" smtClean="0"/>
              <a:t>        4%       </a:t>
            </a:r>
            <a:endParaRPr lang="hu-HU" sz="2000" dirty="0"/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sz="half" idx="1"/>
          </p:nvPr>
        </p:nvGraphicFramePr>
        <p:xfrm>
          <a:off x="3429000" y="1435100"/>
          <a:ext cx="5486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 </a:t>
            </a:r>
            <a:r>
              <a:rPr lang="hu-HU" dirty="0" err="1" smtClean="0"/>
              <a:t>aanpak</a:t>
            </a:r>
            <a:r>
              <a:rPr lang="hu-HU" dirty="0" smtClean="0"/>
              <a:t> na de </a:t>
            </a:r>
            <a:r>
              <a:rPr lang="hu-HU" dirty="0" err="1" smtClean="0"/>
              <a:t>verkiezingen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7294122" cy="5506328"/>
          </a:xfrm>
        </p:spPr>
        <p:txBody>
          <a:bodyPr/>
          <a:lstStyle/>
          <a:p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tijdschema</a:t>
            </a:r>
            <a:r>
              <a:rPr lang="hu-HU" dirty="0" smtClean="0"/>
              <a:t>:</a:t>
            </a:r>
          </a:p>
          <a:p>
            <a:endParaRPr lang="hu-HU" dirty="0" smtClean="0"/>
          </a:p>
          <a:p>
            <a:r>
              <a:rPr lang="hu-HU" dirty="0" smtClean="0"/>
              <a:t>- 11 en 25 </a:t>
            </a:r>
            <a:r>
              <a:rPr lang="hu-HU" dirty="0" err="1" smtClean="0"/>
              <a:t>april</a:t>
            </a:r>
            <a:r>
              <a:rPr lang="hu-HU" dirty="0" smtClean="0"/>
              <a:t> </a:t>
            </a:r>
            <a:r>
              <a:rPr lang="hu-HU" dirty="0" err="1" smtClean="0"/>
              <a:t>verkiezingen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twee</a:t>
            </a:r>
            <a:r>
              <a:rPr lang="hu-HU" dirty="0" smtClean="0"/>
              <a:t> </a:t>
            </a:r>
            <a:r>
              <a:rPr lang="hu-HU" dirty="0" err="1" smtClean="0"/>
              <a:t>ronden</a:t>
            </a:r>
            <a:r>
              <a:rPr lang="hu-HU" dirty="0" smtClean="0"/>
              <a:t>,</a:t>
            </a:r>
          </a:p>
          <a:p>
            <a:endParaRPr lang="hu-HU" dirty="0" smtClean="0"/>
          </a:p>
          <a:p>
            <a:r>
              <a:rPr lang="hu-HU" dirty="0" smtClean="0"/>
              <a:t>- 14 </a:t>
            </a:r>
            <a:r>
              <a:rPr lang="hu-HU" dirty="0" err="1" smtClean="0"/>
              <a:t>mei</a:t>
            </a:r>
            <a:r>
              <a:rPr lang="hu-HU" dirty="0" smtClean="0"/>
              <a:t>  </a:t>
            </a:r>
            <a:r>
              <a:rPr lang="hu-HU" dirty="0" err="1" smtClean="0"/>
              <a:t>beediging</a:t>
            </a:r>
            <a:r>
              <a:rPr lang="hu-HU" dirty="0" smtClean="0"/>
              <a:t> </a:t>
            </a:r>
            <a:r>
              <a:rPr lang="hu-HU" dirty="0" err="1" smtClean="0"/>
              <a:t>nieuwe</a:t>
            </a:r>
            <a:r>
              <a:rPr lang="hu-HU" dirty="0" smtClean="0"/>
              <a:t> </a:t>
            </a:r>
            <a:r>
              <a:rPr lang="hu-HU" dirty="0" err="1" smtClean="0"/>
              <a:t>parlement</a:t>
            </a:r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- 22 </a:t>
            </a:r>
            <a:r>
              <a:rPr lang="hu-HU" dirty="0" err="1" smtClean="0"/>
              <a:t>mei</a:t>
            </a:r>
            <a:r>
              <a:rPr lang="hu-HU" dirty="0" smtClean="0"/>
              <a:t> Orbán </a:t>
            </a:r>
            <a:r>
              <a:rPr lang="hu-HU" dirty="0" err="1" smtClean="0"/>
              <a:t>presenteert</a:t>
            </a:r>
            <a:r>
              <a:rPr lang="hu-HU" dirty="0" smtClean="0"/>
              <a:t> </a:t>
            </a:r>
            <a:r>
              <a:rPr lang="hu-HU" dirty="0" err="1" smtClean="0"/>
              <a:t>zijn</a:t>
            </a:r>
            <a:r>
              <a:rPr lang="hu-HU" dirty="0" smtClean="0"/>
              <a:t> 85 </a:t>
            </a:r>
            <a:r>
              <a:rPr lang="hu-HU" dirty="0" err="1" smtClean="0"/>
              <a:t>pagina’s</a:t>
            </a:r>
            <a:r>
              <a:rPr lang="hu-HU" dirty="0" smtClean="0"/>
              <a:t> </a:t>
            </a:r>
            <a:r>
              <a:rPr lang="hu-HU" dirty="0" err="1" smtClean="0"/>
              <a:t>tellend</a:t>
            </a:r>
            <a:r>
              <a:rPr lang="hu-HU" dirty="0" smtClean="0"/>
              <a:t>   </a:t>
            </a:r>
            <a:r>
              <a:rPr lang="hu-HU" dirty="0" err="1" smtClean="0"/>
              <a:t>regerindsprogramma</a:t>
            </a:r>
            <a:r>
              <a:rPr lang="hu-HU" dirty="0" smtClean="0"/>
              <a:t> </a:t>
            </a:r>
            <a:r>
              <a:rPr lang="hu-HU" dirty="0" err="1" smtClean="0"/>
              <a:t>onder</a:t>
            </a:r>
            <a:r>
              <a:rPr lang="hu-HU" dirty="0" smtClean="0"/>
              <a:t> de </a:t>
            </a:r>
            <a:r>
              <a:rPr lang="hu-HU" dirty="0" err="1" smtClean="0"/>
              <a:t>titel</a:t>
            </a:r>
            <a:r>
              <a:rPr lang="hu-HU" dirty="0" smtClean="0"/>
              <a:t>:</a:t>
            </a:r>
          </a:p>
          <a:p>
            <a:r>
              <a:rPr lang="hu-HU" dirty="0" smtClean="0"/>
              <a:t>                </a:t>
            </a:r>
            <a:r>
              <a:rPr lang="hu-HU" sz="2400" dirty="0" smtClean="0"/>
              <a:t>” </a:t>
            </a:r>
            <a:r>
              <a:rPr lang="hu-HU" sz="2400" dirty="0" err="1" smtClean="0"/>
              <a:t>Nationaal</a:t>
            </a:r>
            <a:r>
              <a:rPr lang="hu-HU" sz="2400" dirty="0" smtClean="0"/>
              <a:t> </a:t>
            </a:r>
            <a:r>
              <a:rPr lang="hu-HU" sz="2400" dirty="0" err="1" smtClean="0"/>
              <a:t>Samenwerkings</a:t>
            </a:r>
            <a:r>
              <a:rPr lang="hu-HU" sz="2400" dirty="0" smtClean="0"/>
              <a:t> </a:t>
            </a:r>
            <a:r>
              <a:rPr lang="hu-HU" sz="2400" dirty="0" err="1" smtClean="0"/>
              <a:t>Programma</a:t>
            </a:r>
            <a:r>
              <a:rPr lang="hu-HU" sz="2400" dirty="0" smtClean="0"/>
              <a:t>”</a:t>
            </a:r>
          </a:p>
          <a:p>
            <a:endParaRPr lang="hu-HU" dirty="0" smtClean="0"/>
          </a:p>
          <a:p>
            <a:r>
              <a:rPr lang="hu-HU" dirty="0" smtClean="0"/>
              <a:t>- </a:t>
            </a:r>
            <a:r>
              <a:rPr lang="hu-HU" dirty="0" err="1" smtClean="0"/>
              <a:t>eind</a:t>
            </a:r>
            <a:r>
              <a:rPr lang="hu-HU" dirty="0" smtClean="0"/>
              <a:t> </a:t>
            </a:r>
            <a:r>
              <a:rPr lang="hu-HU" dirty="0" err="1" smtClean="0"/>
              <a:t>mei</a:t>
            </a:r>
            <a:r>
              <a:rPr lang="hu-HU" dirty="0" smtClean="0"/>
              <a:t> </a:t>
            </a:r>
            <a:r>
              <a:rPr lang="hu-HU" dirty="0" err="1" smtClean="0"/>
              <a:t>wordt</a:t>
            </a:r>
            <a:r>
              <a:rPr lang="hu-HU" dirty="0" smtClean="0"/>
              <a:t> de </a:t>
            </a:r>
            <a:r>
              <a:rPr lang="hu-HU" dirty="0" err="1" smtClean="0"/>
              <a:t>beediging</a:t>
            </a:r>
            <a:r>
              <a:rPr lang="hu-HU" dirty="0" smtClean="0"/>
              <a:t> van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nieuwe</a:t>
            </a:r>
            <a:r>
              <a:rPr lang="hu-HU" dirty="0" smtClean="0"/>
              <a:t> kabinet </a:t>
            </a:r>
            <a:r>
              <a:rPr lang="hu-HU" dirty="0" err="1" smtClean="0"/>
              <a:t>verwacht</a:t>
            </a:r>
            <a:r>
              <a:rPr lang="hu-HU" dirty="0" smtClean="0"/>
              <a:t>, </a:t>
            </a:r>
            <a:r>
              <a:rPr lang="hu-HU" dirty="0" err="1" smtClean="0"/>
              <a:t>waarvan</a:t>
            </a:r>
            <a:r>
              <a:rPr lang="hu-HU" dirty="0" smtClean="0"/>
              <a:t> de </a:t>
            </a:r>
            <a:r>
              <a:rPr lang="hu-HU" dirty="0" err="1" smtClean="0"/>
              <a:t>samenstelling</a:t>
            </a:r>
            <a:r>
              <a:rPr lang="hu-HU" dirty="0" smtClean="0"/>
              <a:t> </a:t>
            </a:r>
            <a:r>
              <a:rPr lang="hu-HU" dirty="0" err="1" smtClean="0"/>
              <a:t>reeds</a:t>
            </a:r>
            <a:r>
              <a:rPr lang="hu-HU" dirty="0" smtClean="0"/>
              <a:t> bekend is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Accenten</a:t>
            </a:r>
            <a:r>
              <a:rPr lang="hu-HU" dirty="0" smtClean="0"/>
              <a:t> van </a:t>
            </a:r>
            <a:r>
              <a:rPr lang="hu-HU" dirty="0" err="1" smtClean="0"/>
              <a:t>nieuw</a:t>
            </a:r>
            <a:r>
              <a:rPr lang="hu-HU" dirty="0" smtClean="0"/>
              <a:t> beleid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8580006" cy="5934980"/>
          </a:xfrm>
        </p:spPr>
        <p:txBody>
          <a:bodyPr>
            <a:normAutofit/>
          </a:bodyPr>
          <a:lstStyle/>
          <a:p>
            <a:r>
              <a:rPr lang="hu-HU" dirty="0" smtClean="0"/>
              <a:t>. </a:t>
            </a:r>
            <a:r>
              <a:rPr lang="hu-HU" dirty="0" err="1" smtClean="0"/>
              <a:t>Binnen</a:t>
            </a:r>
            <a:r>
              <a:rPr lang="hu-HU" dirty="0" smtClean="0"/>
              <a:t> </a:t>
            </a:r>
            <a:r>
              <a:rPr lang="hu-HU" dirty="0" err="1" smtClean="0"/>
              <a:t>enkele</a:t>
            </a:r>
            <a:r>
              <a:rPr lang="hu-HU" dirty="0" smtClean="0"/>
              <a:t> </a:t>
            </a:r>
            <a:r>
              <a:rPr lang="hu-HU" dirty="0" err="1" smtClean="0"/>
              <a:t>weken</a:t>
            </a:r>
            <a:r>
              <a:rPr lang="hu-HU" dirty="0" smtClean="0"/>
              <a:t>:</a:t>
            </a:r>
          </a:p>
          <a:p>
            <a:r>
              <a:rPr lang="hu-HU" dirty="0" smtClean="0"/>
              <a:t>.</a:t>
            </a:r>
            <a:r>
              <a:rPr lang="hu-HU" dirty="0" err="1" smtClean="0"/>
              <a:t>Bestuurlijke</a:t>
            </a:r>
            <a:r>
              <a:rPr lang="hu-HU" dirty="0" smtClean="0"/>
              <a:t> </a:t>
            </a:r>
            <a:r>
              <a:rPr lang="hu-HU" dirty="0" err="1" smtClean="0"/>
              <a:t>hervormingen</a:t>
            </a:r>
            <a:r>
              <a:rPr lang="hu-HU" dirty="0" smtClean="0"/>
              <a:t>  (</a:t>
            </a:r>
            <a:r>
              <a:rPr lang="hu-HU" dirty="0" err="1" smtClean="0"/>
              <a:t>wetsontwerpen</a:t>
            </a:r>
            <a:r>
              <a:rPr lang="hu-HU" dirty="0" smtClean="0"/>
              <a:t> </a:t>
            </a:r>
            <a:r>
              <a:rPr lang="hu-HU" dirty="0" err="1" smtClean="0"/>
              <a:t>voor</a:t>
            </a:r>
            <a:r>
              <a:rPr lang="hu-HU" dirty="0" smtClean="0"/>
              <a:t> </a:t>
            </a:r>
            <a:r>
              <a:rPr lang="hu-HU" dirty="0" err="1" smtClean="0"/>
              <a:t>halveren</a:t>
            </a:r>
            <a:r>
              <a:rPr lang="hu-HU" dirty="0" smtClean="0"/>
              <a:t> </a:t>
            </a:r>
            <a:r>
              <a:rPr lang="hu-HU" dirty="0" err="1" smtClean="0"/>
              <a:t>parlement</a:t>
            </a:r>
            <a:r>
              <a:rPr lang="hu-HU" dirty="0" smtClean="0"/>
              <a:t> en </a:t>
            </a:r>
            <a:r>
              <a:rPr lang="hu-HU" dirty="0" err="1" smtClean="0"/>
              <a:t>verkleinen</a:t>
            </a:r>
            <a:r>
              <a:rPr lang="hu-HU" dirty="0" smtClean="0"/>
              <a:t> </a:t>
            </a:r>
            <a:r>
              <a:rPr lang="hu-HU" dirty="0" err="1" smtClean="0"/>
              <a:t>gemeenteraden</a:t>
            </a:r>
            <a:r>
              <a:rPr lang="hu-HU" dirty="0" smtClean="0"/>
              <a:t> </a:t>
            </a:r>
            <a:r>
              <a:rPr lang="hu-HU" dirty="0" err="1" smtClean="0"/>
              <a:t>met</a:t>
            </a:r>
            <a:r>
              <a:rPr lang="hu-HU" dirty="0" smtClean="0"/>
              <a:t> </a:t>
            </a:r>
            <a:r>
              <a:rPr lang="hu-HU" dirty="0" err="1" smtClean="0"/>
              <a:t>aanpassing</a:t>
            </a:r>
            <a:r>
              <a:rPr lang="hu-HU" dirty="0" smtClean="0"/>
              <a:t> </a:t>
            </a:r>
            <a:r>
              <a:rPr lang="hu-HU" dirty="0" err="1" smtClean="0"/>
              <a:t>bestuursmodel</a:t>
            </a:r>
            <a:r>
              <a:rPr lang="hu-HU" dirty="0" smtClean="0"/>
              <a:t>)</a:t>
            </a:r>
          </a:p>
          <a:p>
            <a:r>
              <a:rPr lang="hu-HU" dirty="0" smtClean="0"/>
              <a:t>. </a:t>
            </a:r>
            <a:r>
              <a:rPr lang="hu-HU" dirty="0" err="1" smtClean="0"/>
              <a:t>Herstel</a:t>
            </a:r>
            <a:r>
              <a:rPr lang="hu-HU" dirty="0" smtClean="0"/>
              <a:t> </a:t>
            </a:r>
            <a:r>
              <a:rPr lang="hu-HU" dirty="0" err="1" smtClean="0"/>
              <a:t>openbare</a:t>
            </a:r>
            <a:r>
              <a:rPr lang="hu-HU" dirty="0" smtClean="0"/>
              <a:t> </a:t>
            </a:r>
            <a:r>
              <a:rPr lang="hu-HU" dirty="0" err="1" smtClean="0"/>
              <a:t>orde</a:t>
            </a:r>
            <a:r>
              <a:rPr lang="hu-HU" dirty="0" smtClean="0"/>
              <a:t> en </a:t>
            </a:r>
            <a:r>
              <a:rPr lang="hu-HU" dirty="0" err="1" smtClean="0"/>
              <a:t>veiligheid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noord</a:t>
            </a:r>
            <a:r>
              <a:rPr lang="hu-HU" dirty="0" smtClean="0"/>
              <a:t> </a:t>
            </a:r>
            <a:r>
              <a:rPr lang="hu-HU" dirty="0" err="1" smtClean="0"/>
              <a:t>oosten</a:t>
            </a:r>
            <a:r>
              <a:rPr lang="hu-HU" dirty="0" smtClean="0"/>
              <a:t> van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land</a:t>
            </a:r>
            <a:endParaRPr lang="hu-HU" dirty="0" smtClean="0"/>
          </a:p>
          <a:p>
            <a:r>
              <a:rPr lang="hu-HU" dirty="0" smtClean="0"/>
              <a:t>. </a:t>
            </a:r>
            <a:r>
              <a:rPr lang="hu-HU" dirty="0" err="1" smtClean="0"/>
              <a:t>Rekenschap</a:t>
            </a:r>
            <a:r>
              <a:rPr lang="hu-HU" dirty="0" smtClean="0"/>
              <a:t> </a:t>
            </a:r>
            <a:r>
              <a:rPr lang="hu-HU" dirty="0" err="1" smtClean="0"/>
              <a:t>afleggen</a:t>
            </a:r>
            <a:r>
              <a:rPr lang="hu-HU" dirty="0" smtClean="0"/>
              <a:t> over 8 </a:t>
            </a:r>
            <a:r>
              <a:rPr lang="hu-HU" dirty="0" err="1" smtClean="0"/>
              <a:t>grote</a:t>
            </a:r>
            <a:r>
              <a:rPr lang="hu-HU" dirty="0" smtClean="0"/>
              <a:t> </a:t>
            </a:r>
            <a:r>
              <a:rPr lang="hu-HU" dirty="0" err="1" smtClean="0"/>
              <a:t>economische</a:t>
            </a:r>
            <a:r>
              <a:rPr lang="hu-HU" dirty="0" smtClean="0"/>
              <a:t> </a:t>
            </a:r>
            <a:r>
              <a:rPr lang="hu-HU" dirty="0" err="1" smtClean="0"/>
              <a:t>corruptiezaken</a:t>
            </a:r>
            <a:r>
              <a:rPr lang="hu-HU" dirty="0" smtClean="0"/>
              <a:t> en 2   </a:t>
            </a:r>
            <a:r>
              <a:rPr lang="hu-HU" dirty="0" err="1" smtClean="0"/>
              <a:t>optredens</a:t>
            </a:r>
            <a:r>
              <a:rPr lang="hu-HU" dirty="0" smtClean="0"/>
              <a:t> van de </a:t>
            </a:r>
            <a:r>
              <a:rPr lang="hu-HU" dirty="0" err="1" smtClean="0"/>
              <a:t>politie</a:t>
            </a:r>
            <a:r>
              <a:rPr lang="hu-HU" dirty="0" smtClean="0"/>
              <a:t>  ( 17 </a:t>
            </a:r>
            <a:r>
              <a:rPr lang="hu-HU" dirty="0" err="1" smtClean="0"/>
              <a:t>september</a:t>
            </a:r>
            <a:r>
              <a:rPr lang="hu-HU" dirty="0" smtClean="0"/>
              <a:t> en 23 </a:t>
            </a:r>
            <a:r>
              <a:rPr lang="hu-HU" dirty="0" err="1" smtClean="0"/>
              <a:t>oktober</a:t>
            </a:r>
            <a:r>
              <a:rPr lang="hu-HU" dirty="0" smtClean="0"/>
              <a:t> 2006)</a:t>
            </a:r>
          </a:p>
          <a:p>
            <a:r>
              <a:rPr lang="hu-HU" dirty="0" smtClean="0"/>
              <a:t>. </a:t>
            </a:r>
            <a:r>
              <a:rPr lang="hu-HU" dirty="0" err="1" smtClean="0"/>
              <a:t>Wetsontwerp</a:t>
            </a:r>
            <a:r>
              <a:rPr lang="hu-HU" dirty="0" smtClean="0"/>
              <a:t> </a:t>
            </a:r>
            <a:r>
              <a:rPr lang="hu-HU" dirty="0" err="1" smtClean="0"/>
              <a:t>inzake</a:t>
            </a:r>
            <a:r>
              <a:rPr lang="hu-HU" dirty="0" smtClean="0"/>
              <a:t> </a:t>
            </a:r>
            <a:r>
              <a:rPr lang="hu-HU" dirty="0" err="1" smtClean="0"/>
              <a:t>dubbele</a:t>
            </a:r>
            <a:r>
              <a:rPr lang="hu-HU" dirty="0" smtClean="0"/>
              <a:t> </a:t>
            </a:r>
            <a:r>
              <a:rPr lang="hu-HU" dirty="0" err="1" smtClean="0"/>
              <a:t>nationaliteit</a:t>
            </a:r>
            <a:r>
              <a:rPr lang="hu-HU" dirty="0" smtClean="0"/>
              <a:t> </a:t>
            </a:r>
            <a:r>
              <a:rPr lang="hu-HU" dirty="0" err="1" smtClean="0"/>
              <a:t>voor</a:t>
            </a:r>
            <a:r>
              <a:rPr lang="hu-HU" dirty="0" smtClean="0"/>
              <a:t> </a:t>
            </a:r>
            <a:r>
              <a:rPr lang="hu-HU" dirty="0" err="1" smtClean="0"/>
              <a:t>hongaren</a:t>
            </a:r>
            <a:r>
              <a:rPr lang="hu-HU" dirty="0" smtClean="0"/>
              <a:t> </a:t>
            </a:r>
            <a:r>
              <a:rPr lang="hu-HU" dirty="0" err="1" smtClean="0"/>
              <a:t>buiten</a:t>
            </a:r>
            <a:r>
              <a:rPr lang="hu-HU" dirty="0" smtClean="0"/>
              <a:t> de </a:t>
            </a:r>
            <a:r>
              <a:rPr lang="hu-HU" dirty="0" err="1" smtClean="0"/>
              <a:t>landsgrenzen</a:t>
            </a:r>
            <a:r>
              <a:rPr lang="hu-HU" dirty="0" smtClean="0"/>
              <a:t> </a:t>
            </a:r>
          </a:p>
          <a:p>
            <a:endParaRPr lang="hu-HU" dirty="0" smtClean="0"/>
          </a:p>
          <a:p>
            <a:r>
              <a:rPr lang="hu-HU" dirty="0" smtClean="0"/>
              <a:t>Na </a:t>
            </a:r>
            <a:r>
              <a:rPr lang="hu-HU" dirty="0" err="1" smtClean="0"/>
              <a:t>enkele</a:t>
            </a:r>
            <a:r>
              <a:rPr lang="hu-HU" dirty="0" smtClean="0"/>
              <a:t> </a:t>
            </a:r>
            <a:r>
              <a:rPr lang="hu-HU" dirty="0" err="1" smtClean="0"/>
              <a:t>weken</a:t>
            </a:r>
            <a:r>
              <a:rPr lang="hu-HU" dirty="0" smtClean="0"/>
              <a:t>:</a:t>
            </a:r>
          </a:p>
          <a:p>
            <a:r>
              <a:rPr lang="hu-HU" dirty="0" smtClean="0"/>
              <a:t>. </a:t>
            </a:r>
            <a:r>
              <a:rPr lang="hu-HU" dirty="0" err="1" smtClean="0"/>
              <a:t>Economisch</a:t>
            </a:r>
            <a:r>
              <a:rPr lang="hu-HU" dirty="0" smtClean="0"/>
              <a:t> </a:t>
            </a:r>
            <a:r>
              <a:rPr lang="hu-HU" dirty="0" err="1" smtClean="0"/>
              <a:t>herstelprogramma</a:t>
            </a:r>
            <a:r>
              <a:rPr lang="hu-HU" dirty="0" smtClean="0"/>
              <a:t>  1 </a:t>
            </a:r>
            <a:r>
              <a:rPr lang="hu-HU" dirty="0" err="1" smtClean="0"/>
              <a:t>miljoen</a:t>
            </a:r>
            <a:r>
              <a:rPr lang="hu-HU" dirty="0" smtClean="0"/>
              <a:t> </a:t>
            </a:r>
            <a:r>
              <a:rPr lang="hu-HU" dirty="0" err="1" smtClean="0"/>
              <a:t>arbeidsplaatsen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10 </a:t>
            </a:r>
            <a:r>
              <a:rPr lang="hu-HU" dirty="0" err="1" smtClean="0"/>
              <a:t>jaar</a:t>
            </a:r>
            <a:endParaRPr lang="hu-HU" dirty="0" smtClean="0"/>
          </a:p>
          <a:p>
            <a:r>
              <a:rPr lang="hu-HU" dirty="0" smtClean="0"/>
              <a:t>. </a:t>
            </a:r>
            <a:r>
              <a:rPr lang="hu-HU" dirty="0" err="1" smtClean="0"/>
              <a:t>Belastingverlaging</a:t>
            </a:r>
            <a:r>
              <a:rPr lang="hu-HU" dirty="0" smtClean="0"/>
              <a:t> </a:t>
            </a:r>
            <a:r>
              <a:rPr lang="hu-HU" dirty="0" err="1" smtClean="0"/>
              <a:t>met</a:t>
            </a:r>
            <a:r>
              <a:rPr lang="hu-HU" dirty="0" smtClean="0"/>
              <a:t> 10%</a:t>
            </a:r>
          </a:p>
          <a:p>
            <a:r>
              <a:rPr lang="hu-HU" dirty="0" smtClean="0"/>
              <a:t>.</a:t>
            </a:r>
            <a:r>
              <a:rPr lang="hu-HU" dirty="0" err="1" smtClean="0"/>
              <a:t>Frontale</a:t>
            </a:r>
            <a:r>
              <a:rPr lang="hu-HU" dirty="0" smtClean="0"/>
              <a:t> </a:t>
            </a:r>
            <a:r>
              <a:rPr lang="hu-HU" dirty="0" err="1" smtClean="0"/>
              <a:t>aanval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de </a:t>
            </a:r>
            <a:r>
              <a:rPr lang="hu-HU" dirty="0" err="1" smtClean="0"/>
              <a:t>bureaucratie</a:t>
            </a:r>
            <a:r>
              <a:rPr lang="hu-HU" dirty="0" smtClean="0"/>
              <a:t> </a:t>
            </a:r>
            <a:r>
              <a:rPr lang="hu-HU" dirty="0" err="1" smtClean="0"/>
              <a:t>door</a:t>
            </a:r>
            <a:r>
              <a:rPr lang="hu-HU" dirty="0" smtClean="0"/>
              <a:t> </a:t>
            </a:r>
            <a:r>
              <a:rPr lang="hu-HU" dirty="0" err="1" smtClean="0"/>
              <a:t>vereenvoudiging</a:t>
            </a:r>
            <a:r>
              <a:rPr lang="hu-HU" dirty="0" smtClean="0"/>
              <a:t> van </a:t>
            </a:r>
            <a:r>
              <a:rPr lang="hu-HU" dirty="0" err="1" smtClean="0"/>
              <a:t>regelgeving</a:t>
            </a:r>
            <a:r>
              <a:rPr lang="hu-HU" dirty="0" smtClean="0"/>
              <a:t> en </a:t>
            </a:r>
            <a:r>
              <a:rPr lang="hu-HU" dirty="0" err="1" smtClean="0"/>
              <a:t>opheffen</a:t>
            </a:r>
            <a:r>
              <a:rPr lang="hu-HU" dirty="0" smtClean="0"/>
              <a:t> van </a:t>
            </a:r>
            <a:r>
              <a:rPr lang="hu-HU" dirty="0" err="1" smtClean="0"/>
              <a:t>talloze</a:t>
            </a:r>
            <a:r>
              <a:rPr lang="hu-HU" dirty="0" smtClean="0"/>
              <a:t> </a:t>
            </a:r>
            <a:r>
              <a:rPr lang="hu-HU" dirty="0" err="1" smtClean="0"/>
              <a:t>instellingen</a:t>
            </a:r>
            <a:r>
              <a:rPr lang="hu-HU" dirty="0" smtClean="0"/>
              <a:t> ,</a:t>
            </a:r>
            <a:endParaRPr lang="hu-H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Accenten</a:t>
            </a:r>
            <a:r>
              <a:rPr lang="hu-HU" dirty="0" smtClean="0"/>
              <a:t> van </a:t>
            </a:r>
            <a:r>
              <a:rPr lang="hu-HU" dirty="0" err="1" smtClean="0"/>
              <a:t>nieuw</a:t>
            </a:r>
            <a:r>
              <a:rPr lang="hu-HU" dirty="0" smtClean="0"/>
              <a:t> beleid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9794452" cy="5792104"/>
          </a:xfrm>
        </p:spPr>
        <p:txBody>
          <a:bodyPr/>
          <a:lstStyle/>
          <a:p>
            <a:r>
              <a:rPr lang="hu-HU" dirty="0" smtClean="0"/>
              <a:t>. </a:t>
            </a:r>
            <a:r>
              <a:rPr lang="hu-HU" dirty="0" err="1" smtClean="0"/>
              <a:t>Verlenging</a:t>
            </a:r>
            <a:r>
              <a:rPr lang="hu-HU" dirty="0" smtClean="0"/>
              <a:t> </a:t>
            </a:r>
            <a:r>
              <a:rPr lang="hu-HU" dirty="0" err="1" smtClean="0"/>
              <a:t>moratorium</a:t>
            </a:r>
            <a:r>
              <a:rPr lang="hu-HU" dirty="0" smtClean="0"/>
              <a:t> </a:t>
            </a:r>
            <a:r>
              <a:rPr lang="hu-HU" dirty="0" err="1" smtClean="0"/>
              <a:t>grondaankoop</a:t>
            </a:r>
            <a:r>
              <a:rPr lang="hu-HU" dirty="0" smtClean="0"/>
              <a:t> </a:t>
            </a:r>
            <a:r>
              <a:rPr lang="hu-HU" dirty="0" err="1" smtClean="0"/>
              <a:t>buitenlanders</a:t>
            </a:r>
            <a:r>
              <a:rPr lang="hu-HU" dirty="0" smtClean="0"/>
              <a:t>,</a:t>
            </a:r>
          </a:p>
          <a:p>
            <a:r>
              <a:rPr lang="hu-HU" dirty="0" smtClean="0"/>
              <a:t>.  </a:t>
            </a:r>
            <a:r>
              <a:rPr lang="hu-HU" dirty="0" err="1" smtClean="0"/>
              <a:t>Gezinsbevorderende</a:t>
            </a:r>
            <a:r>
              <a:rPr lang="hu-HU" dirty="0" smtClean="0"/>
              <a:t> </a:t>
            </a:r>
            <a:r>
              <a:rPr lang="hu-HU" dirty="0" err="1" smtClean="0"/>
              <a:t>maatregelen</a:t>
            </a:r>
            <a:r>
              <a:rPr lang="hu-HU" dirty="0" smtClean="0"/>
              <a:t>,</a:t>
            </a:r>
          </a:p>
          <a:p>
            <a:r>
              <a:rPr lang="hu-HU" dirty="0" smtClean="0"/>
              <a:t>. </a:t>
            </a:r>
            <a:r>
              <a:rPr lang="hu-HU" dirty="0" err="1" smtClean="0"/>
              <a:t>Hervorming</a:t>
            </a:r>
            <a:r>
              <a:rPr lang="hu-HU" dirty="0" smtClean="0"/>
              <a:t> </a:t>
            </a:r>
            <a:r>
              <a:rPr lang="hu-HU" dirty="0" err="1" smtClean="0"/>
              <a:t>gezondheidsstelsel</a:t>
            </a:r>
            <a:r>
              <a:rPr lang="hu-HU" dirty="0" smtClean="0"/>
              <a:t>, </a:t>
            </a:r>
            <a:r>
              <a:rPr lang="hu-HU" dirty="0" err="1" smtClean="0"/>
              <a:t>onderwijs</a:t>
            </a:r>
            <a:r>
              <a:rPr lang="hu-HU" dirty="0" smtClean="0"/>
              <a:t>, en </a:t>
            </a:r>
            <a:r>
              <a:rPr lang="hu-HU" dirty="0" err="1" smtClean="0"/>
              <a:t>pensioenstelsel</a:t>
            </a:r>
            <a:r>
              <a:rPr lang="hu-HU" dirty="0" smtClean="0"/>
              <a:t>,</a:t>
            </a:r>
          </a:p>
          <a:p>
            <a:r>
              <a:rPr lang="hu-HU" dirty="0" smtClean="0"/>
              <a:t>. </a:t>
            </a:r>
            <a:r>
              <a:rPr lang="hu-HU" dirty="0" err="1" smtClean="0"/>
              <a:t>Een</a:t>
            </a:r>
            <a:r>
              <a:rPr lang="hu-HU" dirty="0" smtClean="0"/>
              <a:t> </a:t>
            </a:r>
            <a:r>
              <a:rPr lang="hu-HU" dirty="0" err="1" smtClean="0"/>
              <a:t>meer</a:t>
            </a:r>
            <a:r>
              <a:rPr lang="hu-HU" dirty="0" smtClean="0"/>
              <a:t> </a:t>
            </a:r>
            <a:r>
              <a:rPr lang="hu-HU" dirty="0" err="1" smtClean="0"/>
              <a:t>op</a:t>
            </a:r>
            <a:r>
              <a:rPr lang="hu-HU" dirty="0" smtClean="0"/>
              <a:t>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nationaal</a:t>
            </a:r>
            <a:r>
              <a:rPr lang="hu-HU" dirty="0" smtClean="0"/>
              <a:t> </a:t>
            </a:r>
            <a:r>
              <a:rPr lang="hu-HU" dirty="0" err="1" smtClean="0"/>
              <a:t>belang</a:t>
            </a:r>
            <a:r>
              <a:rPr lang="hu-HU" dirty="0" smtClean="0"/>
              <a:t> </a:t>
            </a:r>
            <a:r>
              <a:rPr lang="hu-HU" dirty="0" err="1" smtClean="0"/>
              <a:t>gericht</a:t>
            </a:r>
            <a:r>
              <a:rPr lang="hu-HU" dirty="0" smtClean="0"/>
              <a:t> </a:t>
            </a:r>
            <a:r>
              <a:rPr lang="hu-HU" dirty="0" err="1" smtClean="0"/>
              <a:t>buitenlands</a:t>
            </a:r>
            <a:r>
              <a:rPr lang="hu-HU" dirty="0" smtClean="0"/>
              <a:t> beleid,</a:t>
            </a:r>
          </a:p>
          <a:p>
            <a:r>
              <a:rPr lang="hu-HU" dirty="0" smtClean="0"/>
              <a:t>.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stimuleren</a:t>
            </a:r>
            <a:r>
              <a:rPr lang="hu-HU" dirty="0" smtClean="0"/>
              <a:t> van </a:t>
            </a:r>
            <a:r>
              <a:rPr lang="hu-HU" dirty="0" err="1" smtClean="0"/>
              <a:t>het</a:t>
            </a:r>
            <a:r>
              <a:rPr lang="hu-HU" dirty="0" smtClean="0"/>
              <a:t> </a:t>
            </a:r>
            <a:r>
              <a:rPr lang="hu-HU" dirty="0" err="1" smtClean="0"/>
              <a:t>midden</a:t>
            </a:r>
            <a:r>
              <a:rPr lang="hu-HU" dirty="0" smtClean="0"/>
              <a:t> en </a:t>
            </a:r>
            <a:r>
              <a:rPr lang="hu-HU" dirty="0" err="1" smtClean="0"/>
              <a:t>kleinbedrijf</a:t>
            </a:r>
            <a:r>
              <a:rPr lang="hu-HU" dirty="0" smtClean="0"/>
              <a:t>,</a:t>
            </a:r>
          </a:p>
          <a:p>
            <a:r>
              <a:rPr lang="hu-HU" dirty="0" smtClean="0"/>
              <a:t>.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ó">
  <a:themeElements>
    <a:clrScheme name="Metró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ó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ó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252</TotalTime>
  <Words>652</Words>
  <Application>Microsoft Office PowerPoint</Application>
  <PresentationFormat>Diavetítés a képernyőre (4:3 oldalarány)</PresentationFormat>
  <Paragraphs>130</Paragraphs>
  <Slides>11</Slides>
  <Notes>11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2" baseType="lpstr">
      <vt:lpstr>Metró</vt:lpstr>
      <vt:lpstr>Parlementsverkiezingen 2010</vt:lpstr>
      <vt:lpstr>Aan de orde komen:</vt:lpstr>
      <vt:lpstr>De situatie vóór de verkiezingen </vt:lpstr>
      <vt:lpstr>De stijl van de campagne</vt:lpstr>
      <vt:lpstr>De uitslagen van 2006 en 2010 vergeleken</vt:lpstr>
      <vt:lpstr>Kiesstelsel in voordeel grootste partij</vt:lpstr>
      <vt:lpstr>De aanpak na de verkiezingen</vt:lpstr>
      <vt:lpstr>Accenten van nieuw beleid</vt:lpstr>
      <vt:lpstr>Accenten van nieuw beleid</vt:lpstr>
      <vt:lpstr>Tot slot</vt:lpstr>
      <vt:lpstr>Aziatische waarden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Verkiezingen Hongarije 2010</dc:title>
  <dc:creator>Dzsingisz</dc:creator>
  <cp:lastModifiedBy>Dzsingisz</cp:lastModifiedBy>
  <cp:revision>28</cp:revision>
  <dcterms:created xsi:type="dcterms:W3CDTF">2010-05-23T07:47:30Z</dcterms:created>
  <dcterms:modified xsi:type="dcterms:W3CDTF">2011-02-22T10:58:47Z</dcterms:modified>
</cp:coreProperties>
</file>