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64" r:id="rId5"/>
    <p:sldId id="265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9DF3E-DE8E-465F-97C5-0CA7206E5FD1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8A949-951E-40CB-99A1-B42969B300AD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C9C33-4A06-41E2-9EF9-6198E74BA66F}" type="datetimeFigureOut">
              <a:rPr lang="hu-HU" smtClean="0"/>
              <a:pPr/>
              <a:t>2015.04.09.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5CD2C-41FD-4724-BDB2-B97892030AB0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9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2304256"/>
          </a:xfrm>
        </p:spPr>
        <p:txBody>
          <a:bodyPr>
            <a:normAutofit/>
          </a:bodyPr>
          <a:lstStyle/>
          <a:p>
            <a:r>
              <a:rPr lang="hu-HU" sz="4800" b="1" dirty="0" err="1" smtClean="0"/>
              <a:t>V</a:t>
            </a:r>
            <a:r>
              <a:rPr lang="hu-HU" sz="3200" b="1" dirty="0" err="1" smtClean="0"/>
              <a:t>luchtelingen</a:t>
            </a:r>
            <a:r>
              <a:rPr lang="hu-HU" sz="3200" b="1" dirty="0" smtClean="0"/>
              <a:t> </a:t>
            </a:r>
            <a:r>
              <a:rPr lang="hu-HU" sz="4800" b="1" dirty="0" err="1" smtClean="0"/>
              <a:t>O</a:t>
            </a:r>
            <a:r>
              <a:rPr lang="hu-HU" sz="3200" b="1" dirty="0" err="1" smtClean="0"/>
              <a:t>rganisaties</a:t>
            </a:r>
            <a:r>
              <a:rPr lang="hu-HU" sz="3200" b="1" dirty="0" smtClean="0"/>
              <a:t> </a:t>
            </a:r>
            <a:r>
              <a:rPr lang="hu-HU" sz="4800" b="1" dirty="0" smtClean="0"/>
              <a:t> </a:t>
            </a:r>
            <a:r>
              <a:rPr lang="hu-HU" sz="4800" b="1" dirty="0" err="1" smtClean="0"/>
              <a:t>N</a:t>
            </a:r>
            <a:r>
              <a:rPr lang="hu-HU" sz="3200" b="1" dirty="0" err="1" smtClean="0"/>
              <a:t>ederland</a:t>
            </a:r>
            <a:r>
              <a:rPr lang="hu-HU" sz="3200" b="1" dirty="0" smtClean="0"/>
              <a:t/>
            </a:r>
            <a:br>
              <a:rPr lang="hu-HU" sz="3200" b="1" dirty="0" smtClean="0"/>
            </a:br>
            <a:r>
              <a:rPr lang="hu-HU" sz="2400" dirty="0" err="1" smtClean="0"/>
              <a:t>Fatma</a:t>
            </a:r>
            <a:r>
              <a:rPr lang="hu-HU" sz="2400" dirty="0" smtClean="0"/>
              <a:t> </a:t>
            </a:r>
            <a:r>
              <a:rPr lang="hu-HU" sz="2400" dirty="0" err="1" smtClean="0"/>
              <a:t>Özgümüs</a:t>
            </a:r>
            <a:r>
              <a:rPr lang="hu-HU" sz="2400" dirty="0" smtClean="0"/>
              <a:t>         Dzsingisz </a:t>
            </a:r>
            <a:r>
              <a:rPr lang="hu-HU" sz="2400" dirty="0" err="1" smtClean="0"/>
              <a:t>Gabor</a:t>
            </a:r>
            <a:r>
              <a:rPr lang="hu-HU" sz="2400" dirty="0" smtClean="0"/>
              <a:t/>
            </a:r>
            <a:br>
              <a:rPr lang="hu-HU" sz="2400" dirty="0" smtClean="0"/>
            </a:br>
            <a:r>
              <a:rPr lang="hu-HU" sz="2400" dirty="0" err="1" smtClean="0"/>
              <a:t>directeur</a:t>
            </a:r>
            <a:r>
              <a:rPr lang="hu-HU" sz="2400" dirty="0" smtClean="0"/>
              <a:t>                  </a:t>
            </a:r>
            <a:r>
              <a:rPr lang="hu-HU" sz="2400" dirty="0" err="1" smtClean="0"/>
              <a:t>voorzitter</a:t>
            </a:r>
            <a:endParaRPr lang="hu-HU" sz="4800" dirty="0"/>
          </a:p>
        </p:txBody>
      </p:sp>
      <p:sp>
        <p:nvSpPr>
          <p:cNvPr id="11" name="Alcím 10"/>
          <p:cNvSpPr>
            <a:spLocks noGrp="1"/>
          </p:cNvSpPr>
          <p:nvPr>
            <p:ph type="subTitle" idx="1"/>
          </p:nvPr>
        </p:nvSpPr>
        <p:spPr>
          <a:xfrm>
            <a:off x="1835696" y="3573016"/>
            <a:ext cx="6480720" cy="2016224"/>
          </a:xfrm>
        </p:spPr>
        <p:txBody>
          <a:bodyPr>
            <a:normAutofit/>
          </a:bodyPr>
          <a:lstStyle/>
          <a:p>
            <a:r>
              <a:rPr lang="hu-HU" dirty="0" err="1" smtClean="0"/>
              <a:t>Veendam</a:t>
            </a:r>
            <a:r>
              <a:rPr lang="hu-HU" dirty="0" smtClean="0"/>
              <a:t> 9 </a:t>
            </a:r>
            <a:r>
              <a:rPr lang="hu-HU" dirty="0" err="1" smtClean="0"/>
              <a:t>april</a:t>
            </a:r>
            <a:r>
              <a:rPr lang="hu-HU" dirty="0" smtClean="0"/>
              <a:t> 2015 </a:t>
            </a:r>
          </a:p>
          <a:p>
            <a:r>
              <a:rPr lang="hu-HU" dirty="0" err="1" smtClean="0"/>
              <a:t>Societeit</a:t>
            </a:r>
            <a:r>
              <a:rPr lang="hu-HU" dirty="0" smtClean="0"/>
              <a:t> </a:t>
            </a:r>
            <a:r>
              <a:rPr lang="hu-HU" dirty="0" err="1" smtClean="0"/>
              <a:t>Past</a:t>
            </a:r>
            <a:r>
              <a:rPr lang="hu-HU" dirty="0" smtClean="0"/>
              <a:t> </a:t>
            </a:r>
            <a:r>
              <a:rPr lang="hu-HU" dirty="0" err="1" smtClean="0"/>
              <a:t>Rotarians</a:t>
            </a:r>
            <a:endParaRPr lang="hu-H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 smtClean="0"/>
              <a:t>In</a:t>
            </a:r>
            <a:r>
              <a:rPr lang="hu-HU" dirty="0" smtClean="0"/>
              <a:t> 30 </a:t>
            </a:r>
            <a:r>
              <a:rPr lang="hu-HU" dirty="0" err="1" smtClean="0"/>
              <a:t>jaar</a:t>
            </a:r>
            <a:r>
              <a:rPr lang="hu-HU" dirty="0" smtClean="0"/>
              <a:t> </a:t>
            </a:r>
            <a:r>
              <a:rPr lang="hu-HU" dirty="0" err="1" smtClean="0"/>
              <a:t>meer</a:t>
            </a:r>
            <a:r>
              <a:rPr lang="hu-HU" dirty="0" smtClean="0"/>
              <a:t> </a:t>
            </a:r>
            <a:r>
              <a:rPr lang="hu-HU" dirty="0" err="1" smtClean="0"/>
              <a:t>dan</a:t>
            </a:r>
            <a:r>
              <a:rPr lang="hu-HU" dirty="0" smtClean="0"/>
              <a:t> 25 </a:t>
            </a:r>
            <a:r>
              <a:rPr lang="hu-HU" dirty="0" err="1" smtClean="0"/>
              <a:t>publicaties</a:t>
            </a:r>
            <a:r>
              <a:rPr lang="hu-HU" dirty="0" smtClean="0"/>
              <a:t>, </a:t>
            </a:r>
            <a:r>
              <a:rPr lang="hu-HU" dirty="0" err="1" smtClean="0"/>
              <a:t>duizenden</a:t>
            </a:r>
            <a:r>
              <a:rPr lang="hu-HU" dirty="0" smtClean="0"/>
              <a:t> </a:t>
            </a:r>
            <a:r>
              <a:rPr lang="hu-HU" dirty="0" err="1" smtClean="0"/>
              <a:t>workshops</a:t>
            </a:r>
            <a:r>
              <a:rPr lang="hu-HU" dirty="0" smtClean="0"/>
              <a:t>, </a:t>
            </a:r>
            <a:r>
              <a:rPr lang="hu-HU" dirty="0" err="1" smtClean="0"/>
              <a:t>honderden</a:t>
            </a:r>
            <a:r>
              <a:rPr lang="hu-HU" dirty="0" smtClean="0"/>
              <a:t> </a:t>
            </a:r>
            <a:r>
              <a:rPr lang="hu-HU" dirty="0" err="1" smtClean="0"/>
              <a:t>cursussen</a:t>
            </a:r>
            <a:r>
              <a:rPr lang="hu-HU" dirty="0" smtClean="0"/>
              <a:t>, </a:t>
            </a:r>
            <a:r>
              <a:rPr lang="hu-HU" dirty="0" err="1" smtClean="0"/>
              <a:t>tientallen</a:t>
            </a:r>
            <a:r>
              <a:rPr lang="hu-HU" dirty="0" smtClean="0"/>
              <a:t> projecten en  </a:t>
            </a:r>
            <a:r>
              <a:rPr lang="hu-HU" dirty="0" err="1" smtClean="0"/>
              <a:t>acties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6192687"/>
          </a:xfrm>
        </p:spPr>
        <p:txBody>
          <a:bodyPr>
            <a:normAutofit fontScale="90000"/>
          </a:bodyPr>
          <a:lstStyle/>
          <a:p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/>
              <a:t/>
            </a:r>
            <a:br>
              <a:rPr lang="hu-HU" sz="2800" dirty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/>
              <a:t/>
            </a:r>
            <a:br>
              <a:rPr lang="hu-HU" sz="2800" dirty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3100" dirty="0" err="1" smtClean="0"/>
              <a:t>In</a:t>
            </a:r>
            <a:r>
              <a:rPr lang="hu-HU" sz="3100" dirty="0" smtClean="0"/>
              <a:t> 1985 </a:t>
            </a:r>
            <a:r>
              <a:rPr lang="hu-HU" sz="3100" dirty="0" err="1" smtClean="0"/>
              <a:t>richtten</a:t>
            </a:r>
            <a:r>
              <a:rPr lang="hu-HU" sz="3100" dirty="0" smtClean="0"/>
              <a:t>  </a:t>
            </a:r>
            <a:r>
              <a:rPr lang="hu-HU" sz="3100" dirty="0" err="1" smtClean="0"/>
              <a:t>zeven</a:t>
            </a:r>
            <a:r>
              <a:rPr lang="hu-HU" sz="3100" dirty="0" smtClean="0"/>
              <a:t> </a:t>
            </a:r>
            <a:r>
              <a:rPr lang="hu-HU" sz="3100" dirty="0" err="1" smtClean="0"/>
              <a:t>vluchtelingenzelforganisaties</a:t>
            </a:r>
            <a:r>
              <a:rPr lang="hu-HU" sz="3100" dirty="0" smtClean="0"/>
              <a:t>  de </a:t>
            </a:r>
            <a:r>
              <a:rPr lang="hu-HU" sz="3100" dirty="0" err="1" smtClean="0"/>
              <a:t>Federatie</a:t>
            </a:r>
            <a:r>
              <a:rPr lang="hu-HU" sz="3100" dirty="0" smtClean="0"/>
              <a:t> VON op.</a:t>
            </a:r>
            <a:br>
              <a:rPr lang="hu-HU" sz="3100" dirty="0" smtClean="0"/>
            </a:br>
            <a:r>
              <a:rPr lang="hu-HU" sz="3100" dirty="0"/>
              <a:t/>
            </a:r>
            <a:br>
              <a:rPr lang="hu-HU" sz="3100" dirty="0"/>
            </a:br>
            <a:r>
              <a:rPr lang="hu-HU" sz="3100" dirty="0" smtClean="0"/>
              <a:t/>
            </a:r>
            <a:br>
              <a:rPr lang="hu-HU" sz="3100" dirty="0" smtClean="0"/>
            </a:br>
            <a:r>
              <a:rPr lang="hu-HU" sz="3100" dirty="0" err="1" smtClean="0"/>
              <a:t>Vandaag</a:t>
            </a:r>
            <a:r>
              <a:rPr lang="hu-HU" sz="3100" dirty="0" smtClean="0"/>
              <a:t>  </a:t>
            </a:r>
            <a:r>
              <a:rPr lang="hu-HU" sz="3100" dirty="0" err="1" smtClean="0"/>
              <a:t>behoren</a:t>
            </a:r>
            <a:r>
              <a:rPr lang="hu-HU" sz="3100" dirty="0" smtClean="0"/>
              <a:t> 42 </a:t>
            </a:r>
            <a:r>
              <a:rPr lang="hu-HU" sz="3100" dirty="0" err="1" smtClean="0"/>
              <a:t>organisaties</a:t>
            </a:r>
            <a:r>
              <a:rPr lang="hu-HU" sz="3100" dirty="0" smtClean="0"/>
              <a:t> </a:t>
            </a:r>
            <a:r>
              <a:rPr lang="hu-HU" sz="3100" dirty="0" err="1" smtClean="0"/>
              <a:t>met</a:t>
            </a:r>
            <a:r>
              <a:rPr lang="hu-HU" sz="3100" dirty="0" smtClean="0"/>
              <a:t> </a:t>
            </a:r>
            <a:r>
              <a:rPr lang="hu-HU" sz="3100" dirty="0" err="1" smtClean="0"/>
              <a:t>in</a:t>
            </a:r>
            <a:r>
              <a:rPr lang="hu-HU" sz="3100" dirty="0" smtClean="0"/>
              <a:t> </a:t>
            </a:r>
            <a:r>
              <a:rPr lang="hu-HU" sz="3100" dirty="0" err="1" smtClean="0"/>
              <a:t>totaal</a:t>
            </a:r>
            <a:r>
              <a:rPr lang="hu-HU" sz="3100" dirty="0" smtClean="0"/>
              <a:t> </a:t>
            </a:r>
            <a:br>
              <a:rPr lang="hu-HU" sz="3100" dirty="0" smtClean="0"/>
            </a:br>
            <a:r>
              <a:rPr lang="hu-HU" sz="3100" dirty="0" smtClean="0"/>
              <a:t>400 </a:t>
            </a:r>
            <a:r>
              <a:rPr lang="hu-HU" sz="3100" dirty="0" err="1" smtClean="0"/>
              <a:t>onderafdelingen</a:t>
            </a:r>
            <a:r>
              <a:rPr lang="hu-HU" sz="3100" dirty="0" smtClean="0"/>
              <a:t> </a:t>
            </a:r>
            <a:r>
              <a:rPr lang="hu-HU" sz="3100" dirty="0" err="1" smtClean="0"/>
              <a:t>tot</a:t>
            </a:r>
            <a:r>
              <a:rPr lang="hu-HU" sz="3100" dirty="0" smtClean="0"/>
              <a:t> VON</a:t>
            </a:r>
            <a:br>
              <a:rPr lang="hu-HU" sz="3100" dirty="0" smtClean="0"/>
            </a:br>
            <a:r>
              <a:rPr lang="hu-HU" sz="3100" dirty="0"/>
              <a:t/>
            </a:r>
            <a:br>
              <a:rPr lang="hu-HU" sz="3100" dirty="0"/>
            </a:br>
            <a:r>
              <a:rPr lang="hu-HU" sz="3100" dirty="0" smtClean="0"/>
              <a:t/>
            </a:r>
            <a:br>
              <a:rPr lang="hu-HU" sz="3100" dirty="0" smtClean="0"/>
            </a:br>
            <a:r>
              <a:rPr lang="hu-HU" sz="3100" dirty="0" err="1" smtClean="0"/>
              <a:t>Het</a:t>
            </a:r>
            <a:r>
              <a:rPr lang="hu-HU" sz="3100" dirty="0" smtClean="0"/>
              <a:t> </a:t>
            </a:r>
            <a:r>
              <a:rPr lang="hu-HU" sz="3100" dirty="0" err="1" smtClean="0"/>
              <a:t>aantal</a:t>
            </a:r>
            <a:r>
              <a:rPr lang="hu-HU" sz="3100" dirty="0" smtClean="0"/>
              <a:t> </a:t>
            </a:r>
            <a:r>
              <a:rPr lang="hu-HU" sz="3100" dirty="0" err="1" smtClean="0"/>
              <a:t>vluchtelingen</a:t>
            </a:r>
            <a:r>
              <a:rPr lang="hu-HU" sz="3100" dirty="0" smtClean="0"/>
              <a:t> </a:t>
            </a:r>
            <a:r>
              <a:rPr lang="hu-HU" sz="3100" dirty="0" err="1" smtClean="0"/>
              <a:t>in</a:t>
            </a:r>
            <a:r>
              <a:rPr lang="hu-HU" sz="3100" dirty="0" smtClean="0"/>
              <a:t> </a:t>
            </a:r>
            <a:r>
              <a:rPr lang="hu-HU" sz="3100" dirty="0" err="1" smtClean="0"/>
              <a:t>Nederland</a:t>
            </a:r>
            <a:r>
              <a:rPr lang="hu-HU" sz="3100" dirty="0" smtClean="0"/>
              <a:t> is </a:t>
            </a:r>
            <a:r>
              <a:rPr lang="hu-HU" sz="3100" dirty="0" err="1" smtClean="0"/>
              <a:t>circa</a:t>
            </a:r>
            <a:r>
              <a:rPr lang="hu-HU" sz="3100" dirty="0" smtClean="0"/>
              <a:t> 300.000</a:t>
            </a:r>
            <a:br>
              <a:rPr lang="hu-HU" sz="31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/>
              <a:t/>
            </a:r>
            <a:br>
              <a:rPr lang="hu-HU" sz="2800" dirty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/>
              <a:t/>
            </a:r>
            <a:br>
              <a:rPr lang="hu-HU" sz="2800" dirty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/>
              <a:t/>
            </a:r>
            <a:br>
              <a:rPr lang="hu-HU" sz="2800" dirty="0"/>
            </a:br>
            <a:r>
              <a:rPr lang="hu-HU" sz="2800" dirty="0" smtClean="0"/>
              <a:t/>
            </a:r>
            <a:br>
              <a:rPr lang="hu-HU" sz="2800" dirty="0" smtClean="0"/>
            </a:br>
            <a:endParaRPr lang="hu-HU" sz="28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6408711"/>
          </a:xfrm>
        </p:spPr>
        <p:txBody>
          <a:bodyPr>
            <a:normAutofit/>
          </a:bodyPr>
          <a:lstStyle/>
          <a:p>
            <a:r>
              <a:rPr lang="hu-HU" sz="2800" dirty="0" err="1" smtClean="0"/>
              <a:t>Reeds</a:t>
            </a:r>
            <a:r>
              <a:rPr lang="hu-HU" sz="2800" dirty="0" smtClean="0"/>
              <a:t> </a:t>
            </a:r>
            <a:r>
              <a:rPr lang="hu-HU" sz="2800" dirty="0" err="1" smtClean="0"/>
              <a:t>bij</a:t>
            </a:r>
            <a:r>
              <a:rPr lang="hu-HU" sz="2800" dirty="0" smtClean="0"/>
              <a:t> de </a:t>
            </a:r>
            <a:r>
              <a:rPr lang="hu-HU" sz="2800" dirty="0" err="1" smtClean="0"/>
              <a:t>oprichting</a:t>
            </a:r>
            <a:r>
              <a:rPr lang="hu-HU" sz="2800" dirty="0" smtClean="0"/>
              <a:t> ( 1986 )</a:t>
            </a:r>
            <a:r>
              <a:rPr lang="hu-HU" sz="2800" dirty="0" err="1" smtClean="0"/>
              <a:t>opgenomen</a:t>
            </a:r>
            <a:r>
              <a:rPr lang="hu-HU" sz="2800" dirty="0" smtClean="0"/>
              <a:t> </a:t>
            </a:r>
            <a:r>
              <a:rPr lang="hu-HU" sz="2800" dirty="0" err="1" smtClean="0"/>
              <a:t>in</a:t>
            </a:r>
            <a:r>
              <a:rPr lang="hu-HU" sz="2800" dirty="0" smtClean="0"/>
              <a:t> </a:t>
            </a:r>
            <a:r>
              <a:rPr lang="hu-HU" sz="2800" dirty="0" err="1" smtClean="0"/>
              <a:t>het</a:t>
            </a:r>
            <a:r>
              <a:rPr lang="hu-HU" sz="2800" dirty="0" smtClean="0"/>
              <a:t> </a:t>
            </a:r>
            <a:r>
              <a:rPr lang="hu-HU" sz="2800" dirty="0" err="1" smtClean="0"/>
              <a:t>Landelijk</a:t>
            </a:r>
            <a:r>
              <a:rPr lang="hu-HU" sz="2800" dirty="0" smtClean="0"/>
              <a:t> </a:t>
            </a:r>
            <a:r>
              <a:rPr lang="hu-HU" sz="2800" dirty="0" err="1" smtClean="0"/>
              <a:t>Advies</a:t>
            </a:r>
            <a:r>
              <a:rPr lang="hu-HU" sz="2800" dirty="0" smtClean="0"/>
              <a:t> en </a:t>
            </a:r>
            <a:r>
              <a:rPr lang="hu-HU" sz="2800" dirty="0" err="1" smtClean="0"/>
              <a:t>Overleg</a:t>
            </a:r>
            <a:r>
              <a:rPr lang="hu-HU" sz="2800" dirty="0" smtClean="0"/>
              <a:t> </a:t>
            </a:r>
            <a:r>
              <a:rPr lang="hu-HU" sz="2800" dirty="0" err="1" smtClean="0"/>
              <a:t>orgaan</a:t>
            </a:r>
            <a:r>
              <a:rPr lang="hu-HU" sz="2800" dirty="0" smtClean="0"/>
              <a:t> </a:t>
            </a:r>
            <a:r>
              <a:rPr lang="hu-HU" sz="2800" dirty="0" smtClean="0"/>
              <a:t>van </a:t>
            </a:r>
            <a:r>
              <a:rPr lang="hu-HU" sz="2800" dirty="0" err="1" smtClean="0"/>
              <a:t>etnische</a:t>
            </a:r>
            <a:r>
              <a:rPr lang="hu-HU" sz="2800" dirty="0" smtClean="0"/>
              <a:t> </a:t>
            </a:r>
            <a:r>
              <a:rPr lang="hu-HU" sz="2800" dirty="0" err="1" smtClean="0"/>
              <a:t>minderheden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err="1" smtClean="0"/>
              <a:t>In</a:t>
            </a:r>
            <a:r>
              <a:rPr lang="hu-HU" sz="2800" dirty="0" smtClean="0"/>
              <a:t> 1996 </a:t>
            </a:r>
            <a:r>
              <a:rPr lang="hu-HU" sz="2800" dirty="0" err="1" smtClean="0"/>
              <a:t>heeft</a:t>
            </a:r>
            <a:r>
              <a:rPr lang="hu-HU" sz="2800" dirty="0" smtClean="0"/>
              <a:t> </a:t>
            </a:r>
            <a:r>
              <a:rPr lang="hu-HU" sz="2800" dirty="0" err="1" smtClean="0"/>
              <a:t>dit</a:t>
            </a:r>
            <a:r>
              <a:rPr lang="hu-HU" sz="2800" dirty="0" smtClean="0"/>
              <a:t> </a:t>
            </a:r>
            <a:r>
              <a:rPr lang="hu-HU" sz="2800" dirty="0" err="1" smtClean="0"/>
              <a:t>orgaan</a:t>
            </a:r>
            <a:r>
              <a:rPr lang="hu-HU" sz="2800" dirty="0" smtClean="0"/>
              <a:t> </a:t>
            </a:r>
            <a:r>
              <a:rPr lang="hu-HU" sz="2800" dirty="0" err="1" smtClean="0"/>
              <a:t>een</a:t>
            </a:r>
            <a:r>
              <a:rPr lang="hu-HU" sz="2800" dirty="0" smtClean="0"/>
              <a:t> </a:t>
            </a:r>
            <a:r>
              <a:rPr lang="hu-HU" sz="2800" dirty="0" err="1" smtClean="0"/>
              <a:t>wettelijke</a:t>
            </a:r>
            <a:r>
              <a:rPr lang="hu-HU" sz="2800" dirty="0" smtClean="0"/>
              <a:t> </a:t>
            </a:r>
            <a:r>
              <a:rPr lang="hu-HU" sz="2800" dirty="0" err="1" smtClean="0"/>
              <a:t>basis</a:t>
            </a:r>
            <a:r>
              <a:rPr lang="hu-HU" sz="2800" dirty="0" smtClean="0"/>
              <a:t> </a:t>
            </a:r>
            <a:r>
              <a:rPr lang="hu-HU" sz="2800" dirty="0" err="1" smtClean="0"/>
              <a:t>gekregen</a:t>
            </a:r>
            <a:r>
              <a:rPr lang="hu-HU" sz="2800" dirty="0" smtClean="0"/>
              <a:t> ( </a:t>
            </a:r>
            <a:r>
              <a:rPr lang="hu-HU" sz="2800" dirty="0" err="1" smtClean="0"/>
              <a:t>minister</a:t>
            </a:r>
            <a:r>
              <a:rPr lang="hu-HU" sz="2800" dirty="0" smtClean="0"/>
              <a:t> </a:t>
            </a:r>
            <a:r>
              <a:rPr lang="hu-HU" sz="2800" dirty="0" err="1" smtClean="0"/>
              <a:t>Dijkstal</a:t>
            </a:r>
            <a:r>
              <a:rPr lang="hu-HU" sz="2800" dirty="0" smtClean="0"/>
              <a:t> </a:t>
            </a:r>
            <a:r>
              <a:rPr lang="hu-HU" sz="2800" dirty="0" smtClean="0"/>
              <a:t>). </a:t>
            </a:r>
            <a:r>
              <a:rPr lang="hu-HU" sz="2800" dirty="0" err="1" smtClean="0"/>
              <a:t>D</a:t>
            </a:r>
            <a:r>
              <a:rPr lang="hu-HU" sz="2800" dirty="0" err="1" smtClean="0"/>
              <a:t>eze</a:t>
            </a:r>
            <a:r>
              <a:rPr lang="hu-HU" sz="2800" dirty="0" smtClean="0"/>
              <a:t> </a:t>
            </a:r>
            <a:r>
              <a:rPr lang="hu-HU" sz="2800" dirty="0" err="1" smtClean="0"/>
              <a:t>wettelijke</a:t>
            </a:r>
            <a:r>
              <a:rPr lang="hu-HU" sz="2800" dirty="0" smtClean="0"/>
              <a:t> </a:t>
            </a:r>
            <a:r>
              <a:rPr lang="hu-HU" sz="2800" dirty="0" err="1" smtClean="0"/>
              <a:t>basis</a:t>
            </a:r>
            <a:r>
              <a:rPr lang="hu-HU" sz="2800" dirty="0" smtClean="0"/>
              <a:t> is </a:t>
            </a:r>
            <a:r>
              <a:rPr lang="hu-HU" sz="2800" dirty="0" err="1" smtClean="0"/>
              <a:t>op</a:t>
            </a:r>
            <a:r>
              <a:rPr lang="hu-HU" sz="2800" dirty="0" smtClean="0"/>
              <a:t> </a:t>
            </a:r>
            <a:r>
              <a:rPr lang="hu-HU" sz="2800" dirty="0" err="1" smtClean="0"/>
              <a:t>voorstel</a:t>
            </a:r>
            <a:r>
              <a:rPr lang="hu-HU" sz="2800" dirty="0" smtClean="0"/>
              <a:t> van </a:t>
            </a:r>
            <a:r>
              <a:rPr lang="hu-HU" sz="2800" dirty="0" err="1" smtClean="0"/>
              <a:t>het</a:t>
            </a:r>
            <a:r>
              <a:rPr lang="hu-HU" sz="2800" dirty="0" smtClean="0"/>
              <a:t> kabinet (</a:t>
            </a:r>
            <a:r>
              <a:rPr lang="hu-HU" sz="2800" dirty="0" err="1" smtClean="0"/>
              <a:t>Rutten</a:t>
            </a:r>
            <a:r>
              <a:rPr lang="hu-HU" sz="2800" dirty="0" smtClean="0"/>
              <a:t> I ) </a:t>
            </a:r>
            <a:r>
              <a:rPr lang="hu-HU" sz="2800" dirty="0" err="1" smtClean="0"/>
              <a:t>afgeschaft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err="1" smtClean="0"/>
              <a:t>Tot</a:t>
            </a:r>
            <a:r>
              <a:rPr lang="hu-HU" sz="2800" dirty="0" smtClean="0"/>
              <a:t> 2004 </a:t>
            </a:r>
            <a:r>
              <a:rPr lang="hu-HU" sz="2800" dirty="0" err="1" smtClean="0"/>
              <a:t>tevens</a:t>
            </a:r>
            <a:r>
              <a:rPr lang="hu-HU" sz="2800" dirty="0" smtClean="0"/>
              <a:t> </a:t>
            </a:r>
            <a:r>
              <a:rPr lang="hu-HU" sz="2800" dirty="0" err="1" smtClean="0"/>
              <a:t>taakstelling</a:t>
            </a:r>
            <a:r>
              <a:rPr lang="hu-HU" sz="2800" dirty="0" smtClean="0"/>
              <a:t> </a:t>
            </a:r>
            <a:r>
              <a:rPr lang="hu-HU" sz="2800" dirty="0" err="1" smtClean="0"/>
              <a:t>vanuit</a:t>
            </a:r>
            <a:r>
              <a:rPr lang="hu-HU" sz="2800" dirty="0" smtClean="0"/>
              <a:t> </a:t>
            </a:r>
            <a:r>
              <a:rPr lang="hu-HU" sz="2800" dirty="0" err="1" smtClean="0"/>
              <a:t>het</a:t>
            </a:r>
            <a:r>
              <a:rPr lang="hu-HU" sz="2800" dirty="0" smtClean="0"/>
              <a:t> </a:t>
            </a:r>
            <a:r>
              <a:rPr lang="hu-HU" sz="2800" dirty="0" err="1" smtClean="0"/>
              <a:t>ministerie</a:t>
            </a:r>
            <a:r>
              <a:rPr lang="hu-HU" sz="2800" dirty="0" smtClean="0"/>
              <a:t> VWS: </a:t>
            </a:r>
            <a:r>
              <a:rPr lang="hu-HU" sz="2800" dirty="0" err="1" smtClean="0"/>
              <a:t>ondersteuning</a:t>
            </a:r>
            <a:r>
              <a:rPr lang="hu-HU" sz="2800" dirty="0" smtClean="0"/>
              <a:t> </a:t>
            </a:r>
            <a:r>
              <a:rPr lang="hu-HU" sz="2800" dirty="0" err="1" smtClean="0"/>
              <a:t>aan</a:t>
            </a:r>
            <a:r>
              <a:rPr lang="hu-HU" sz="2800" dirty="0" smtClean="0"/>
              <a:t> </a:t>
            </a:r>
            <a:r>
              <a:rPr lang="hu-HU" sz="2800" dirty="0" err="1" smtClean="0"/>
              <a:t>landelijke</a:t>
            </a:r>
            <a:r>
              <a:rPr lang="hu-HU" sz="2800" dirty="0" smtClean="0"/>
              <a:t> </a:t>
            </a:r>
            <a:r>
              <a:rPr lang="hu-HU" sz="2800" dirty="0" err="1" smtClean="0"/>
              <a:t>organisaties</a:t>
            </a:r>
            <a:r>
              <a:rPr lang="hu-HU" sz="2800" dirty="0" smtClean="0"/>
              <a:t> van </a:t>
            </a:r>
            <a:r>
              <a:rPr lang="hu-HU" sz="2800" dirty="0" err="1" smtClean="0"/>
              <a:t>vluchtelingen</a:t>
            </a:r>
            <a:r>
              <a:rPr lang="hu-HU" sz="2800" dirty="0" smtClean="0"/>
              <a:t> </a:t>
            </a:r>
            <a:r>
              <a:rPr lang="hu-HU" sz="2800" dirty="0" err="1" smtClean="0"/>
              <a:t>binnen</a:t>
            </a:r>
            <a:r>
              <a:rPr lang="hu-HU" sz="2800" dirty="0" smtClean="0"/>
              <a:t> </a:t>
            </a:r>
            <a:r>
              <a:rPr lang="hu-HU" sz="2800" dirty="0" err="1" smtClean="0"/>
              <a:t>het</a:t>
            </a:r>
            <a:r>
              <a:rPr lang="hu-HU" sz="2800" dirty="0" smtClean="0"/>
              <a:t> </a:t>
            </a:r>
            <a:r>
              <a:rPr lang="hu-HU" sz="2800" dirty="0" err="1" smtClean="0"/>
              <a:t>kader</a:t>
            </a:r>
            <a:r>
              <a:rPr lang="hu-HU" sz="2800" dirty="0" smtClean="0"/>
              <a:t> </a:t>
            </a:r>
            <a:r>
              <a:rPr lang="hu-HU" sz="2800" dirty="0" err="1" smtClean="0"/>
              <a:t>van</a:t>
            </a:r>
            <a:r>
              <a:rPr lang="hu-HU" sz="2800" dirty="0" smtClean="0"/>
              <a:t> </a:t>
            </a:r>
            <a:r>
              <a:rPr lang="hu-HU" sz="2800" dirty="0" err="1" smtClean="0"/>
              <a:t>het</a:t>
            </a:r>
            <a:r>
              <a:rPr lang="hu-HU" sz="2800" dirty="0" smtClean="0"/>
              <a:t> </a:t>
            </a:r>
            <a:r>
              <a:rPr lang="hu-HU" sz="2800" dirty="0" err="1" smtClean="0"/>
              <a:t>sociaal</a:t>
            </a:r>
            <a:r>
              <a:rPr lang="hu-HU" sz="2800" dirty="0" smtClean="0"/>
              <a:t> </a:t>
            </a:r>
            <a:r>
              <a:rPr lang="hu-HU" sz="2800" dirty="0" smtClean="0"/>
              <a:t>beleid.</a:t>
            </a:r>
            <a:endParaRPr lang="hu-HU" sz="28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6192687"/>
          </a:xfrm>
        </p:spPr>
        <p:txBody>
          <a:bodyPr>
            <a:normAutofit/>
          </a:bodyPr>
          <a:lstStyle/>
          <a:p>
            <a:r>
              <a:rPr lang="hu-HU" sz="4000" dirty="0" smtClean="0"/>
              <a:t>VON </a:t>
            </a:r>
            <a:r>
              <a:rPr lang="hu-HU" sz="4000" dirty="0" err="1" smtClean="0"/>
              <a:t>werkt</a:t>
            </a:r>
            <a:r>
              <a:rPr lang="hu-HU" sz="4000" dirty="0" smtClean="0"/>
              <a:t> </a:t>
            </a:r>
            <a:r>
              <a:rPr lang="hu-HU" sz="4000" dirty="0" err="1" smtClean="0"/>
              <a:t>in</a:t>
            </a:r>
            <a:r>
              <a:rPr lang="hu-HU" sz="4000" dirty="0" smtClean="0"/>
              <a:t> </a:t>
            </a:r>
            <a:r>
              <a:rPr lang="hu-HU" sz="4000" dirty="0" err="1" smtClean="0"/>
              <a:t>drie</a:t>
            </a:r>
            <a:r>
              <a:rPr lang="hu-HU" sz="4000" dirty="0" smtClean="0"/>
              <a:t> </a:t>
            </a:r>
            <a:r>
              <a:rPr lang="hu-HU" sz="4000" dirty="0" err="1" smtClean="0"/>
              <a:t>richtingen</a:t>
            </a:r>
            <a:r>
              <a:rPr lang="hu-HU" sz="2800" dirty="0" smtClean="0"/>
              <a:t>:</a:t>
            </a:r>
            <a:br>
              <a:rPr lang="hu-HU" sz="2800" dirty="0" smtClean="0"/>
            </a:br>
            <a:r>
              <a:rPr lang="hu-HU" sz="2800" dirty="0" smtClean="0"/>
              <a:t>1. </a:t>
            </a:r>
            <a:r>
              <a:rPr lang="hu-HU" sz="2800" dirty="0" err="1" smtClean="0"/>
              <a:t>politiek</a:t>
            </a:r>
            <a:r>
              <a:rPr lang="hu-HU" sz="2800" dirty="0" smtClean="0"/>
              <a:t> </a:t>
            </a:r>
            <a:r>
              <a:rPr lang="hu-HU" sz="2800" dirty="0" err="1" smtClean="0"/>
              <a:t>bestuurlijk</a:t>
            </a:r>
            <a:r>
              <a:rPr lang="hu-HU" sz="2800" dirty="0" smtClean="0"/>
              <a:t>:           </a:t>
            </a:r>
            <a:r>
              <a:rPr lang="hu-HU" sz="2800" dirty="0" err="1" smtClean="0"/>
              <a:t>informeren</a:t>
            </a:r>
            <a:r>
              <a:rPr lang="hu-HU" sz="2800" dirty="0" smtClean="0"/>
              <a:t>,</a:t>
            </a:r>
            <a:r>
              <a:rPr lang="hu-HU" sz="2800" dirty="0" err="1" smtClean="0"/>
              <a:t>signaleren</a:t>
            </a:r>
            <a:r>
              <a:rPr lang="hu-HU" sz="2800" dirty="0" smtClean="0"/>
              <a:t>, </a:t>
            </a:r>
            <a:r>
              <a:rPr lang="hu-HU" sz="2800" dirty="0" err="1" smtClean="0"/>
              <a:t>adviseren</a:t>
            </a:r>
            <a:r>
              <a:rPr lang="hu-HU" sz="2800" dirty="0" smtClean="0"/>
              <a:t> over </a:t>
            </a:r>
            <a:r>
              <a:rPr lang="hu-HU" sz="2800" dirty="0" err="1" smtClean="0"/>
              <a:t>relevante</a:t>
            </a:r>
            <a:r>
              <a:rPr lang="hu-HU" sz="2800" dirty="0" smtClean="0"/>
              <a:t> </a:t>
            </a:r>
            <a:r>
              <a:rPr lang="hu-HU" sz="2800" dirty="0" err="1" smtClean="0"/>
              <a:t>onderwerpen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2. </a:t>
            </a:r>
            <a:r>
              <a:rPr lang="hu-HU" sz="2800" dirty="0" err="1" smtClean="0"/>
              <a:t>richting</a:t>
            </a:r>
            <a:r>
              <a:rPr lang="hu-HU" sz="2800" dirty="0" smtClean="0"/>
              <a:t> de </a:t>
            </a:r>
            <a:r>
              <a:rPr lang="hu-HU" sz="2800" dirty="0" err="1" smtClean="0"/>
              <a:t>samenleving</a:t>
            </a:r>
            <a:r>
              <a:rPr lang="hu-HU" sz="2800" dirty="0" smtClean="0"/>
              <a:t>:     </a:t>
            </a:r>
            <a:r>
              <a:rPr lang="hu-HU" sz="2800" dirty="0" err="1" smtClean="0"/>
              <a:t>informeren</a:t>
            </a:r>
            <a:r>
              <a:rPr lang="hu-HU" sz="2800" dirty="0" smtClean="0"/>
              <a:t> over </a:t>
            </a:r>
            <a:r>
              <a:rPr lang="hu-HU" sz="2800" dirty="0" err="1" smtClean="0"/>
              <a:t>visie</a:t>
            </a:r>
            <a:r>
              <a:rPr lang="hu-HU" sz="2800" dirty="0" smtClean="0"/>
              <a:t> van </a:t>
            </a:r>
            <a:r>
              <a:rPr lang="hu-HU" sz="2800" dirty="0" err="1" smtClean="0"/>
              <a:t>vluchtelingen</a:t>
            </a:r>
            <a:r>
              <a:rPr lang="hu-HU" sz="2800" dirty="0" smtClean="0"/>
              <a:t>, </a:t>
            </a:r>
            <a:r>
              <a:rPr lang="hu-HU" sz="2800" dirty="0" err="1" smtClean="0"/>
              <a:t>draagvlak</a:t>
            </a:r>
            <a:r>
              <a:rPr lang="hu-HU" sz="2800" dirty="0" smtClean="0"/>
              <a:t> </a:t>
            </a:r>
            <a:r>
              <a:rPr lang="hu-HU" sz="2800" dirty="0" err="1" smtClean="0"/>
              <a:t>versterken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3. </a:t>
            </a:r>
            <a:r>
              <a:rPr lang="hu-HU" sz="2800" dirty="0" err="1" smtClean="0"/>
              <a:t>richting</a:t>
            </a:r>
            <a:r>
              <a:rPr lang="hu-HU" sz="2800" dirty="0" smtClean="0"/>
              <a:t> de </a:t>
            </a:r>
            <a:r>
              <a:rPr lang="hu-HU" sz="2800" dirty="0" err="1" smtClean="0"/>
              <a:t>vluchtelingen</a:t>
            </a:r>
            <a:r>
              <a:rPr lang="hu-HU" sz="2800" dirty="0" smtClean="0"/>
              <a:t> :         </a:t>
            </a:r>
            <a:r>
              <a:rPr lang="hu-HU" sz="2800" dirty="0" err="1" smtClean="0"/>
              <a:t>programma’s</a:t>
            </a:r>
            <a:r>
              <a:rPr lang="hu-HU" sz="2800" dirty="0" smtClean="0"/>
              <a:t> </a:t>
            </a:r>
            <a:r>
              <a:rPr lang="hu-HU" sz="2800" dirty="0" err="1" smtClean="0"/>
              <a:t>ten</a:t>
            </a:r>
            <a:r>
              <a:rPr lang="hu-HU" sz="2800" dirty="0" smtClean="0"/>
              <a:t> </a:t>
            </a:r>
            <a:r>
              <a:rPr lang="hu-HU" sz="2800" dirty="0" err="1" smtClean="0"/>
              <a:t>behoeve</a:t>
            </a:r>
            <a:r>
              <a:rPr lang="hu-HU" sz="2800" dirty="0" smtClean="0"/>
              <a:t> </a:t>
            </a:r>
            <a:r>
              <a:rPr lang="hu-HU" sz="2800" dirty="0" smtClean="0"/>
              <a:t>van hun </a:t>
            </a:r>
            <a:r>
              <a:rPr lang="hu-HU" sz="2800" dirty="0" err="1" smtClean="0"/>
              <a:t>zelfstandige</a:t>
            </a:r>
            <a:r>
              <a:rPr lang="hu-HU" sz="2800" dirty="0" smtClean="0"/>
              <a:t> </a:t>
            </a:r>
            <a:r>
              <a:rPr lang="hu-HU" sz="2800" dirty="0" err="1" smtClean="0"/>
              <a:t>levensopbouw</a:t>
            </a:r>
            <a:r>
              <a:rPr lang="hu-HU" sz="2800" dirty="0" smtClean="0"/>
              <a:t>. </a:t>
            </a:r>
            <a:r>
              <a:rPr lang="hu-HU" sz="2800" dirty="0" err="1" smtClean="0"/>
              <a:t>Het</a:t>
            </a:r>
            <a:r>
              <a:rPr lang="hu-HU" sz="2800" dirty="0" smtClean="0"/>
              <a:t> </a:t>
            </a:r>
            <a:r>
              <a:rPr lang="hu-HU" sz="2800" dirty="0" err="1" smtClean="0"/>
              <a:t>wegnemen</a:t>
            </a:r>
            <a:r>
              <a:rPr lang="hu-HU" sz="2800" dirty="0" smtClean="0"/>
              <a:t> van </a:t>
            </a:r>
            <a:r>
              <a:rPr lang="hu-HU" sz="2800" dirty="0" err="1" smtClean="0"/>
              <a:t>interne</a:t>
            </a:r>
            <a:r>
              <a:rPr lang="hu-HU" sz="2800" dirty="0" smtClean="0"/>
              <a:t> en </a:t>
            </a:r>
            <a:r>
              <a:rPr lang="hu-HU" sz="2800" dirty="0" err="1" smtClean="0"/>
              <a:t>externe</a:t>
            </a:r>
            <a:r>
              <a:rPr lang="hu-HU" sz="2800" dirty="0" smtClean="0"/>
              <a:t> </a:t>
            </a:r>
            <a:r>
              <a:rPr lang="hu-HU" sz="2800" dirty="0" err="1" smtClean="0"/>
              <a:t>belemmeringen</a:t>
            </a:r>
            <a:r>
              <a:rPr lang="hu-HU" sz="2800" dirty="0" smtClean="0"/>
              <a:t>:</a:t>
            </a:r>
            <a:r>
              <a:rPr lang="hu-HU" sz="2800" dirty="0" smtClean="0"/>
              <a:t> </a:t>
            </a:r>
            <a:r>
              <a:rPr lang="hu-HU" sz="2800" dirty="0" err="1" smtClean="0"/>
              <a:t>z</a:t>
            </a:r>
            <a:r>
              <a:rPr lang="hu-HU" sz="2800" dirty="0" err="1" smtClean="0"/>
              <a:t>oals</a:t>
            </a:r>
            <a:r>
              <a:rPr lang="hu-HU" sz="2800" dirty="0" smtClean="0"/>
              <a:t> </a:t>
            </a:r>
            <a:r>
              <a:rPr lang="hu-HU" sz="2800" dirty="0" err="1" smtClean="0"/>
              <a:t>cultuur</a:t>
            </a:r>
            <a:r>
              <a:rPr lang="hu-HU" sz="2800" dirty="0" smtClean="0"/>
              <a:t> </a:t>
            </a:r>
            <a:r>
              <a:rPr lang="hu-HU" sz="2800" dirty="0" err="1" smtClean="0"/>
              <a:t>gerelateerde</a:t>
            </a:r>
            <a:r>
              <a:rPr lang="hu-HU" sz="2800" dirty="0" smtClean="0"/>
              <a:t> </a:t>
            </a:r>
            <a:r>
              <a:rPr lang="hu-HU" sz="2800" dirty="0" err="1" smtClean="0"/>
              <a:t>problemen</a:t>
            </a:r>
            <a:r>
              <a:rPr lang="hu-HU" sz="2800" dirty="0" smtClean="0"/>
              <a:t>, </a:t>
            </a:r>
            <a:r>
              <a:rPr lang="hu-HU" sz="2800" dirty="0" err="1" smtClean="0"/>
              <a:t>waardoor</a:t>
            </a:r>
            <a:r>
              <a:rPr lang="hu-HU" sz="2800" dirty="0" smtClean="0"/>
              <a:t> </a:t>
            </a:r>
            <a:r>
              <a:rPr lang="hu-HU" sz="2800" dirty="0" err="1" smtClean="0"/>
              <a:t>zelfbeschikkingsrecht</a:t>
            </a:r>
            <a:r>
              <a:rPr lang="hu-HU" sz="2800" dirty="0" smtClean="0"/>
              <a:t> van de </a:t>
            </a:r>
            <a:r>
              <a:rPr lang="hu-HU" sz="2800" dirty="0" err="1" smtClean="0"/>
              <a:t>individu</a:t>
            </a:r>
            <a:r>
              <a:rPr lang="hu-HU" sz="2800" dirty="0" smtClean="0"/>
              <a:t> </a:t>
            </a:r>
            <a:r>
              <a:rPr lang="hu-HU" sz="2800" dirty="0" err="1" smtClean="0"/>
              <a:t>wordt</a:t>
            </a:r>
            <a:r>
              <a:rPr lang="hu-HU" sz="2800" dirty="0" smtClean="0"/>
              <a:t> </a:t>
            </a:r>
            <a:r>
              <a:rPr lang="hu-HU" sz="2800" dirty="0" err="1" smtClean="0"/>
              <a:t>belemmerd</a:t>
            </a:r>
            <a:r>
              <a:rPr lang="hu-HU" sz="2800" dirty="0" smtClean="0"/>
              <a:t>.</a:t>
            </a:r>
            <a:endParaRPr lang="hu-HU" sz="28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6192687"/>
          </a:xfrm>
        </p:spPr>
        <p:txBody>
          <a:bodyPr>
            <a:normAutofit/>
          </a:bodyPr>
          <a:lstStyle/>
          <a:p>
            <a:r>
              <a:rPr lang="hu-HU" sz="2800" dirty="0" err="1" smtClean="0"/>
              <a:t>Sinds</a:t>
            </a:r>
            <a:r>
              <a:rPr lang="hu-HU" sz="2800" dirty="0" smtClean="0"/>
              <a:t> 2006 </a:t>
            </a:r>
            <a:r>
              <a:rPr lang="hu-HU" sz="2800" dirty="0" err="1" smtClean="0"/>
              <a:t>hebben</a:t>
            </a:r>
            <a:r>
              <a:rPr lang="hu-HU" sz="2800" dirty="0" smtClean="0"/>
              <a:t> </a:t>
            </a:r>
            <a:r>
              <a:rPr lang="hu-HU" sz="2800" dirty="0" err="1" smtClean="0"/>
              <a:t>wij</a:t>
            </a:r>
            <a:r>
              <a:rPr lang="hu-HU" sz="2800" dirty="0" smtClean="0"/>
              <a:t> </a:t>
            </a:r>
            <a:r>
              <a:rPr lang="hu-HU" sz="2800" dirty="0" err="1" smtClean="0"/>
              <a:t>een</a:t>
            </a:r>
            <a:r>
              <a:rPr lang="hu-HU" sz="2800" dirty="0" smtClean="0"/>
              <a:t> </a:t>
            </a:r>
            <a:r>
              <a:rPr lang="hu-HU" sz="2800" dirty="0" err="1" smtClean="0"/>
              <a:t>nieuwe</a:t>
            </a:r>
            <a:r>
              <a:rPr lang="hu-HU" sz="2800" dirty="0" smtClean="0"/>
              <a:t> </a:t>
            </a:r>
            <a:r>
              <a:rPr lang="hu-HU" sz="2800" dirty="0" err="1" smtClean="0"/>
              <a:t>programmalijn</a:t>
            </a:r>
            <a:r>
              <a:rPr lang="hu-HU" sz="2800" dirty="0" smtClean="0"/>
              <a:t>:</a:t>
            </a:r>
            <a:br>
              <a:rPr lang="hu-HU" sz="2800" dirty="0" smtClean="0"/>
            </a:br>
            <a:r>
              <a:rPr lang="hu-HU" sz="2800" dirty="0" smtClean="0"/>
              <a:t>„</a:t>
            </a:r>
            <a:r>
              <a:rPr lang="hu-HU" sz="4000" dirty="0" smtClean="0">
                <a:solidFill>
                  <a:srgbClr val="FF0000"/>
                </a:solidFill>
              </a:rPr>
              <a:t>CHANGEMAKERS</a:t>
            </a:r>
            <a:r>
              <a:rPr lang="hu-HU" sz="2800" dirty="0" smtClean="0"/>
              <a:t>”</a:t>
            </a:r>
            <a:br>
              <a:rPr lang="hu-HU" sz="2800" dirty="0" smtClean="0"/>
            </a:br>
            <a:r>
              <a:rPr lang="hu-HU" sz="2800" dirty="0" err="1" smtClean="0"/>
              <a:t>methodieken</a:t>
            </a:r>
            <a:r>
              <a:rPr lang="hu-HU" sz="2800" dirty="0" smtClean="0"/>
              <a:t> en projecten </a:t>
            </a:r>
            <a:r>
              <a:rPr lang="hu-HU" sz="2800" dirty="0" err="1" smtClean="0"/>
              <a:t>worden</a:t>
            </a:r>
            <a:r>
              <a:rPr lang="hu-HU" sz="2800" dirty="0" smtClean="0"/>
              <a:t> </a:t>
            </a:r>
            <a:r>
              <a:rPr lang="hu-HU" sz="2800" dirty="0" err="1" smtClean="0"/>
              <a:t>ontwikkeld</a:t>
            </a:r>
            <a:r>
              <a:rPr lang="hu-HU" sz="2800" dirty="0" smtClean="0"/>
              <a:t> die </a:t>
            </a:r>
            <a:r>
              <a:rPr lang="hu-HU" sz="2800" dirty="0" err="1" smtClean="0"/>
              <a:t>mentaliteits-</a:t>
            </a:r>
            <a:r>
              <a:rPr lang="hu-HU" sz="2800" dirty="0" smtClean="0"/>
              <a:t> </a:t>
            </a:r>
            <a:r>
              <a:rPr lang="hu-HU" sz="2800" dirty="0" smtClean="0"/>
              <a:t>en </a:t>
            </a:r>
            <a:r>
              <a:rPr lang="hu-HU" sz="2800" dirty="0" err="1" smtClean="0"/>
              <a:t>gedragsverandering</a:t>
            </a:r>
            <a:r>
              <a:rPr lang="hu-HU" sz="2800" dirty="0" smtClean="0"/>
              <a:t> </a:t>
            </a:r>
            <a:r>
              <a:rPr lang="hu-HU" sz="2800" dirty="0" err="1" smtClean="0"/>
              <a:t>bij</a:t>
            </a:r>
            <a:r>
              <a:rPr lang="hu-HU" sz="2800" dirty="0" smtClean="0"/>
              <a:t> de </a:t>
            </a:r>
            <a:r>
              <a:rPr lang="hu-HU" sz="2800" dirty="0" err="1" smtClean="0"/>
              <a:t>vluchtelingen</a:t>
            </a:r>
            <a:r>
              <a:rPr lang="hu-HU" sz="2800" dirty="0" smtClean="0"/>
              <a:t> </a:t>
            </a:r>
            <a:r>
              <a:rPr lang="hu-HU" sz="2800" dirty="0" err="1" smtClean="0"/>
              <a:t>tot</a:t>
            </a:r>
            <a:r>
              <a:rPr lang="hu-HU" sz="2800" dirty="0" smtClean="0"/>
              <a:t> stand </a:t>
            </a:r>
            <a:r>
              <a:rPr lang="hu-HU" sz="2800" dirty="0" err="1" smtClean="0"/>
              <a:t>brengen</a:t>
            </a:r>
            <a:r>
              <a:rPr lang="hu-HU" sz="2800" dirty="0" smtClean="0"/>
              <a:t>. </a:t>
            </a:r>
            <a:r>
              <a:rPr lang="hu-HU" sz="2800" dirty="0" err="1" smtClean="0"/>
              <a:t>Deze</a:t>
            </a:r>
            <a:r>
              <a:rPr lang="hu-HU" sz="2800" dirty="0" smtClean="0"/>
              <a:t> projecten </a:t>
            </a:r>
            <a:r>
              <a:rPr lang="hu-HU" sz="2800" dirty="0" err="1" smtClean="0"/>
              <a:t>worden</a:t>
            </a:r>
            <a:r>
              <a:rPr lang="hu-HU" sz="2800" dirty="0" smtClean="0"/>
              <a:t> </a:t>
            </a:r>
            <a:r>
              <a:rPr lang="hu-HU" sz="2800" dirty="0" err="1" smtClean="0"/>
              <a:t>door</a:t>
            </a:r>
            <a:r>
              <a:rPr lang="hu-HU" sz="2800" dirty="0" smtClean="0"/>
              <a:t> de EU, de </a:t>
            </a:r>
            <a:r>
              <a:rPr lang="hu-HU" sz="2800" dirty="0" err="1" smtClean="0"/>
              <a:t>Rijksoverheid</a:t>
            </a:r>
            <a:r>
              <a:rPr lang="hu-HU" sz="2800" dirty="0" smtClean="0"/>
              <a:t> en de </a:t>
            </a:r>
            <a:r>
              <a:rPr lang="hu-HU" sz="2800" dirty="0" err="1" smtClean="0"/>
              <a:t>lokale</a:t>
            </a:r>
            <a:r>
              <a:rPr lang="hu-HU" sz="2800" dirty="0" smtClean="0"/>
              <a:t> </a:t>
            </a:r>
            <a:r>
              <a:rPr lang="hu-HU" sz="2800" dirty="0" err="1" smtClean="0"/>
              <a:t>overheden</a:t>
            </a:r>
            <a:r>
              <a:rPr lang="hu-HU" sz="2800" dirty="0" smtClean="0"/>
              <a:t> </a:t>
            </a:r>
            <a:r>
              <a:rPr lang="hu-HU" sz="2800" dirty="0" err="1" smtClean="0"/>
              <a:t>gefinancierd</a:t>
            </a:r>
            <a:endParaRPr lang="hu-HU" sz="28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5832647"/>
          </a:xfrm>
        </p:spPr>
        <p:txBody>
          <a:bodyPr>
            <a:normAutofit fontScale="90000"/>
          </a:bodyPr>
          <a:lstStyle/>
          <a:p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bestuur</a:t>
            </a:r>
            <a:r>
              <a:rPr lang="hu-HU" dirty="0" smtClean="0"/>
              <a:t> </a:t>
            </a:r>
            <a:r>
              <a:rPr lang="hu-HU" dirty="0" err="1" smtClean="0"/>
              <a:t>bestaat</a:t>
            </a:r>
            <a:r>
              <a:rPr lang="hu-HU" dirty="0" smtClean="0"/>
              <a:t> </a:t>
            </a:r>
            <a:r>
              <a:rPr lang="hu-HU" dirty="0" err="1" smtClean="0"/>
              <a:t>uitsluitend</a:t>
            </a:r>
            <a:r>
              <a:rPr lang="hu-HU" dirty="0" smtClean="0"/>
              <a:t> </a:t>
            </a:r>
            <a:r>
              <a:rPr lang="hu-HU" dirty="0" err="1" smtClean="0"/>
              <a:t>uit</a:t>
            </a:r>
            <a:r>
              <a:rPr lang="hu-HU" dirty="0" smtClean="0"/>
              <a:t> </a:t>
            </a:r>
            <a:r>
              <a:rPr lang="hu-HU" dirty="0" err="1" smtClean="0"/>
              <a:t>vluchtelingen</a:t>
            </a:r>
            <a:r>
              <a:rPr lang="hu-HU" dirty="0" smtClean="0"/>
              <a:t>:</a:t>
            </a:r>
            <a:r>
              <a:rPr lang="hu-HU" sz="4000" dirty="0" smtClean="0"/>
              <a:t/>
            </a:r>
            <a:br>
              <a:rPr lang="hu-HU" sz="4000" dirty="0" smtClean="0"/>
            </a:br>
            <a:r>
              <a:rPr lang="hu-HU" sz="4000" dirty="0" smtClean="0"/>
              <a:t/>
            </a:r>
            <a:br>
              <a:rPr lang="hu-HU" sz="4000" dirty="0" smtClean="0"/>
            </a:br>
            <a:r>
              <a:rPr lang="hu-HU" sz="3100" dirty="0" err="1" smtClean="0"/>
              <a:t>Haweya</a:t>
            </a:r>
            <a:r>
              <a:rPr lang="hu-HU" sz="3100" dirty="0" smtClean="0"/>
              <a:t/>
            </a:r>
            <a:br>
              <a:rPr lang="hu-HU" sz="3100" dirty="0" smtClean="0"/>
            </a:br>
            <a:r>
              <a:rPr lang="hu-HU" sz="3100" dirty="0" err="1" smtClean="0"/>
              <a:t>Iskender</a:t>
            </a:r>
            <a:r>
              <a:rPr lang="hu-HU" sz="3100" dirty="0" smtClean="0"/>
              <a:t/>
            </a:r>
            <a:br>
              <a:rPr lang="hu-HU" sz="3100" dirty="0" smtClean="0"/>
            </a:br>
            <a:r>
              <a:rPr lang="hu-HU" sz="3100" dirty="0" smtClean="0"/>
              <a:t>Dana</a:t>
            </a:r>
            <a:br>
              <a:rPr lang="hu-HU" sz="3100" dirty="0" smtClean="0"/>
            </a:br>
            <a:r>
              <a:rPr lang="hu-HU" sz="3100" dirty="0" err="1" smtClean="0"/>
              <a:t>Marzieh</a:t>
            </a:r>
            <a:r>
              <a:rPr lang="hu-HU" sz="3100" dirty="0" smtClean="0"/>
              <a:t/>
            </a:r>
            <a:br>
              <a:rPr lang="hu-HU" sz="3100" dirty="0" smtClean="0"/>
            </a:br>
            <a:r>
              <a:rPr lang="hu-HU" sz="3100" dirty="0" err="1" smtClean="0"/>
              <a:t>Ofran</a:t>
            </a:r>
            <a:r>
              <a:rPr lang="hu-HU" sz="3100" dirty="0" smtClean="0"/>
              <a:t/>
            </a:r>
            <a:br>
              <a:rPr lang="hu-HU" sz="3100" dirty="0" smtClean="0"/>
            </a:br>
            <a:r>
              <a:rPr lang="hu-HU" sz="3100" dirty="0" smtClean="0"/>
              <a:t>Dzsingisz</a:t>
            </a:r>
            <a:r>
              <a:rPr lang="hu-HU" sz="3100" dirty="0" smtClean="0"/>
              <a:t/>
            </a:r>
            <a:br>
              <a:rPr lang="hu-HU" sz="3100" dirty="0" smtClean="0"/>
            </a:br>
            <a:r>
              <a:rPr lang="hu-HU" sz="3100" dirty="0" smtClean="0"/>
              <a:t>          </a:t>
            </a: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2800" dirty="0"/>
              <a:t> </a:t>
            </a:r>
            <a:r>
              <a:rPr lang="hu-HU" sz="2800" dirty="0" smtClean="0"/>
              <a:t>         </a:t>
            </a:r>
            <a:r>
              <a:rPr lang="hu-HU" sz="2800" dirty="0" smtClean="0"/>
              <a:t> </a:t>
            </a:r>
            <a:r>
              <a:rPr lang="hu-HU" sz="2800" dirty="0" smtClean="0"/>
              <a:t/>
            </a:r>
            <a:br>
              <a:rPr lang="hu-HU" sz="2800" dirty="0" smtClean="0"/>
            </a:br>
            <a:endParaRPr lang="hu-HU" sz="28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747464"/>
            <a:ext cx="7772400" cy="611053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hu-HU" dirty="0" smtClean="0"/>
              <a:t/>
            </a:r>
            <a:br>
              <a:rPr lang="hu-HU" dirty="0" smtClean="0"/>
            </a:br>
            <a:r>
              <a:rPr lang="hu-HU" dirty="0"/>
              <a:t/>
            </a:r>
            <a:br>
              <a:rPr lang="hu-HU" dirty="0"/>
            </a:br>
            <a:r>
              <a:rPr lang="hu-HU" dirty="0" err="1" smtClean="0"/>
              <a:t>Verwarring</a:t>
            </a:r>
            <a:r>
              <a:rPr lang="hu-HU" dirty="0" smtClean="0"/>
              <a:t> der </a:t>
            </a:r>
            <a:r>
              <a:rPr lang="hu-HU" dirty="0" err="1" smtClean="0"/>
              <a:t>begrippen</a:t>
            </a:r>
            <a:r>
              <a:rPr lang="hu-HU" dirty="0" smtClean="0"/>
              <a:t>:</a:t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sz="31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allochtoon</a:t>
            </a:r>
            <a:r>
              <a:rPr lang="hu-HU" sz="3100" dirty="0" smtClean="0"/>
              <a:t>: 3.594.744* </a:t>
            </a:r>
            <a:r>
              <a:rPr lang="hu-HU" sz="3100" dirty="0" err="1" smtClean="0"/>
              <a:t>in</a:t>
            </a:r>
            <a:r>
              <a:rPr lang="hu-HU" sz="3100" dirty="0" smtClean="0"/>
              <a:t> </a:t>
            </a:r>
            <a:r>
              <a:rPr lang="hu-HU" sz="3100" dirty="0" err="1" smtClean="0"/>
              <a:t>Nederland</a:t>
            </a:r>
            <a:r>
              <a:rPr lang="hu-HU" sz="3100" dirty="0" smtClean="0"/>
              <a:t/>
            </a:r>
            <a:br>
              <a:rPr lang="hu-HU" sz="3100" dirty="0" smtClean="0"/>
            </a:br>
            <a:r>
              <a:rPr lang="hu-HU" sz="31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asielzoeker</a:t>
            </a:r>
            <a:r>
              <a:rPr lang="hu-HU" sz="31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hu-HU" sz="3100" dirty="0" err="1" smtClean="0"/>
              <a:t>in</a:t>
            </a:r>
            <a:r>
              <a:rPr lang="hu-HU" sz="3100" dirty="0" smtClean="0"/>
              <a:t> 2014: 23.000 </a:t>
            </a:r>
            <a:br>
              <a:rPr lang="hu-HU" sz="3100" dirty="0" smtClean="0"/>
            </a:br>
            <a:r>
              <a:rPr lang="hu-HU" sz="31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vluchteling</a:t>
            </a:r>
            <a:r>
              <a:rPr lang="hu-HU" sz="3100" dirty="0" smtClean="0"/>
              <a:t> </a:t>
            </a:r>
            <a:r>
              <a:rPr lang="hu-HU" sz="3100" dirty="0" err="1" smtClean="0"/>
              <a:t>uit</a:t>
            </a:r>
            <a:r>
              <a:rPr lang="hu-HU" sz="3100" dirty="0" smtClean="0"/>
              <a:t> 30 </a:t>
            </a:r>
            <a:r>
              <a:rPr lang="hu-HU" sz="3100" dirty="0" err="1" smtClean="0"/>
              <a:t>landen</a:t>
            </a:r>
            <a:r>
              <a:rPr lang="hu-HU" sz="3100" dirty="0" smtClean="0"/>
              <a:t>: </a:t>
            </a:r>
            <a:r>
              <a:rPr lang="hu-HU" sz="3100" dirty="0" err="1" smtClean="0"/>
              <a:t>circa</a:t>
            </a:r>
            <a:r>
              <a:rPr lang="hu-HU" sz="3100" dirty="0" smtClean="0"/>
              <a:t> 300.000</a:t>
            </a:r>
            <a:br>
              <a:rPr lang="hu-HU" sz="3100" dirty="0" smtClean="0"/>
            </a:br>
            <a:r>
              <a:rPr lang="hu-HU" sz="31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nationaliteit</a:t>
            </a:r>
            <a:r>
              <a:rPr lang="hu-HU" sz="31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, </a:t>
            </a:r>
            <a:r>
              <a:rPr lang="hu-HU" sz="31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paspoort</a:t>
            </a:r>
            <a:r>
              <a:rPr lang="hu-HU" sz="31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, </a:t>
            </a:r>
            <a:r>
              <a:rPr lang="hu-HU" sz="31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identiteit</a:t>
            </a:r>
            <a:r>
              <a:rPr lang="hu-HU" sz="3100" dirty="0" smtClean="0"/>
              <a:t/>
            </a:r>
            <a:br>
              <a:rPr lang="hu-HU" sz="3100" dirty="0" smtClean="0"/>
            </a:br>
            <a:r>
              <a:rPr lang="hu-HU" sz="3100" dirty="0" smtClean="0"/>
              <a:t>      </a:t>
            </a:r>
            <a:r>
              <a:rPr lang="hu-HU" sz="31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gastarbeider</a:t>
            </a:r>
            <a:r>
              <a:rPr lang="hu-HU" sz="3100" dirty="0" smtClean="0"/>
              <a:t> </a:t>
            </a:r>
            <a:r>
              <a:rPr lang="hu-HU" sz="3100" dirty="0" err="1" smtClean="0"/>
              <a:t>uit</a:t>
            </a:r>
            <a:r>
              <a:rPr lang="hu-HU" sz="3100" dirty="0" smtClean="0"/>
              <a:t> </a:t>
            </a:r>
            <a:r>
              <a:rPr lang="hu-HU" sz="3100" dirty="0" err="1" smtClean="0"/>
              <a:t>Turkije</a:t>
            </a:r>
            <a:r>
              <a:rPr lang="hu-HU" sz="3100" dirty="0" smtClean="0"/>
              <a:t>, </a:t>
            </a:r>
            <a:r>
              <a:rPr lang="hu-HU" sz="3100" dirty="0" err="1" smtClean="0"/>
              <a:t>Marokko</a:t>
            </a:r>
            <a:r>
              <a:rPr lang="hu-HU" sz="3100" dirty="0" smtClean="0"/>
              <a:t> en de EU  : </a:t>
            </a:r>
            <a:r>
              <a:rPr lang="hu-HU" sz="3100" dirty="0" err="1" smtClean="0"/>
              <a:t>circa</a:t>
            </a:r>
            <a:r>
              <a:rPr lang="hu-HU" sz="3100" dirty="0" smtClean="0"/>
              <a:t> 1.500.000</a:t>
            </a:r>
            <a:r>
              <a:rPr lang="hu-HU" sz="3100" dirty="0"/>
              <a:t/>
            </a:r>
            <a:br>
              <a:rPr lang="hu-HU" sz="3100" dirty="0"/>
            </a:br>
            <a:r>
              <a:rPr lang="hu-HU" sz="3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hu-HU" sz="3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hu-HU" sz="3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u-HU" sz="3100" dirty="0" err="1" smtClean="0"/>
              <a:t>uit</a:t>
            </a:r>
            <a:r>
              <a:rPr lang="hu-HU" sz="3100" dirty="0" smtClean="0"/>
              <a:t> de </a:t>
            </a:r>
            <a:r>
              <a:rPr lang="hu-HU" sz="3100" dirty="0" err="1" smtClean="0"/>
              <a:t>Antillen</a:t>
            </a:r>
            <a:r>
              <a:rPr lang="hu-HU" sz="3100" dirty="0" smtClean="0"/>
              <a:t>, Aruba en Suriname:490.000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sz="2000" dirty="0" smtClean="0"/>
              <a:t>*CBS </a:t>
            </a:r>
            <a:r>
              <a:rPr lang="hu-HU" sz="2000" dirty="0" err="1" smtClean="0"/>
              <a:t>gegevens</a:t>
            </a:r>
            <a:r>
              <a:rPr lang="hu-HU" sz="2000" dirty="0" smtClean="0"/>
              <a:t> per 1 </a:t>
            </a:r>
            <a:r>
              <a:rPr lang="hu-HU" sz="2000" dirty="0" err="1" smtClean="0"/>
              <a:t>januari</a:t>
            </a:r>
            <a:r>
              <a:rPr lang="hu-HU" sz="2000" dirty="0" smtClean="0"/>
              <a:t> 2014 </a:t>
            </a:r>
            <a:r>
              <a:rPr lang="hu-HU" dirty="0"/>
              <a:t/>
            </a:r>
            <a:br>
              <a:rPr lang="hu-HU" dirty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 </a:t>
            </a:r>
            <a:endParaRPr lang="hu-H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6336705"/>
          </a:xfrm>
        </p:spPr>
        <p:txBody>
          <a:bodyPr>
            <a:normAutofit fontScale="90000"/>
          </a:bodyPr>
          <a:lstStyle/>
          <a:p>
            <a:r>
              <a:rPr lang="hu-HU" dirty="0" err="1" smtClean="0"/>
              <a:t>Waar</a:t>
            </a:r>
            <a:r>
              <a:rPr lang="hu-HU" dirty="0" smtClean="0"/>
              <a:t> </a:t>
            </a:r>
            <a:r>
              <a:rPr lang="hu-HU" dirty="0" err="1" smtClean="0"/>
              <a:t>komt</a:t>
            </a:r>
            <a:r>
              <a:rPr lang="hu-HU" dirty="0" smtClean="0"/>
              <a:t> de </a:t>
            </a:r>
            <a:r>
              <a:rPr lang="hu-HU" dirty="0" err="1" smtClean="0"/>
              <a:t>vluchteling</a:t>
            </a:r>
            <a:r>
              <a:rPr lang="hu-HU" dirty="0" smtClean="0"/>
              <a:t> </a:t>
            </a:r>
            <a:r>
              <a:rPr lang="hu-HU" dirty="0" err="1" smtClean="0"/>
              <a:t>vandaan</a:t>
            </a:r>
            <a:r>
              <a:rPr lang="hu-HU" dirty="0" smtClean="0"/>
              <a:t>:</a:t>
            </a:r>
            <a:br>
              <a:rPr lang="hu-HU" dirty="0" smtClean="0"/>
            </a:br>
            <a:r>
              <a:rPr lang="hu-HU" dirty="0" smtClean="0"/>
              <a:t>            </a:t>
            </a:r>
            <a:br>
              <a:rPr lang="hu-HU" dirty="0" smtClean="0"/>
            </a:br>
            <a:r>
              <a:rPr lang="hu-HU" sz="2800" dirty="0"/>
              <a:t/>
            </a:r>
            <a:br>
              <a:rPr lang="hu-HU" sz="2800" dirty="0"/>
            </a:br>
            <a:r>
              <a:rPr lang="hu-HU" sz="2800" dirty="0" smtClean="0"/>
              <a:t>             Irak           : 55.000*</a:t>
            </a:r>
            <a:br>
              <a:rPr lang="hu-HU" sz="2800" dirty="0" smtClean="0"/>
            </a:br>
            <a:r>
              <a:rPr lang="hu-HU" sz="2800" dirty="0" smtClean="0"/>
              <a:t>          </a:t>
            </a:r>
            <a:r>
              <a:rPr lang="hu-HU" sz="2800" dirty="0" err="1" smtClean="0"/>
              <a:t>Afganistan</a:t>
            </a:r>
            <a:r>
              <a:rPr lang="hu-HU" sz="2800" dirty="0" smtClean="0"/>
              <a:t>:44.000</a:t>
            </a:r>
            <a:br>
              <a:rPr lang="hu-HU" sz="2800" dirty="0" smtClean="0"/>
            </a:br>
            <a:r>
              <a:rPr lang="hu-HU" sz="2800" dirty="0" smtClean="0"/>
              <a:t>             </a:t>
            </a:r>
            <a:r>
              <a:rPr lang="hu-HU" sz="2800" dirty="0" err="1" smtClean="0"/>
              <a:t>Iran</a:t>
            </a:r>
            <a:r>
              <a:rPr lang="hu-HU" sz="2800" dirty="0" smtClean="0"/>
              <a:t>           :38.000*</a:t>
            </a:r>
            <a:br>
              <a:rPr lang="hu-HU" sz="2800" dirty="0" smtClean="0"/>
            </a:br>
            <a:r>
              <a:rPr lang="hu-HU" sz="2800" dirty="0" smtClean="0"/>
              <a:t>           </a:t>
            </a:r>
            <a:r>
              <a:rPr lang="hu-HU" sz="2800" dirty="0" err="1" smtClean="0"/>
              <a:t>Somalie</a:t>
            </a:r>
            <a:r>
              <a:rPr lang="hu-HU" sz="2800" dirty="0" smtClean="0"/>
              <a:t>    : 30.000</a:t>
            </a:r>
            <a:br>
              <a:rPr lang="hu-HU" sz="2800" dirty="0" smtClean="0"/>
            </a:br>
            <a:r>
              <a:rPr lang="hu-HU" sz="2800" dirty="0" smtClean="0"/>
              <a:t>             </a:t>
            </a:r>
            <a:r>
              <a:rPr lang="hu-HU" sz="2800" dirty="0" err="1" smtClean="0"/>
              <a:t>Turkije</a:t>
            </a:r>
            <a:r>
              <a:rPr lang="hu-HU" sz="2800" dirty="0" smtClean="0"/>
              <a:t>       :25.000*</a:t>
            </a:r>
            <a:br>
              <a:rPr lang="hu-HU" sz="2800" dirty="0" smtClean="0"/>
            </a:br>
            <a:r>
              <a:rPr lang="hu-HU" sz="2800" dirty="0" smtClean="0"/>
              <a:t>           </a:t>
            </a:r>
            <a:r>
              <a:rPr lang="hu-HU" sz="2800" dirty="0" err="1" smtClean="0"/>
              <a:t>Joegoslavie</a:t>
            </a:r>
            <a:r>
              <a:rPr lang="hu-HU" sz="2800" dirty="0" smtClean="0"/>
              <a:t>:20.000</a:t>
            </a:r>
            <a:br>
              <a:rPr lang="hu-HU" sz="2800" dirty="0" smtClean="0"/>
            </a:br>
            <a:r>
              <a:rPr lang="hu-HU" sz="2800" dirty="0" smtClean="0"/>
              <a:t>            </a:t>
            </a:r>
            <a:r>
              <a:rPr lang="hu-HU" sz="2800" dirty="0" err="1" smtClean="0"/>
              <a:t>Ethiopie</a:t>
            </a:r>
            <a:r>
              <a:rPr lang="hu-HU" sz="2800" dirty="0" smtClean="0"/>
              <a:t>     :10.000</a:t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overige 23 </a:t>
            </a:r>
            <a:r>
              <a:rPr lang="hu-HU" sz="2800" dirty="0" err="1" smtClean="0"/>
              <a:t>landen</a:t>
            </a:r>
            <a:r>
              <a:rPr lang="hu-HU" sz="2800" dirty="0" smtClean="0"/>
              <a:t>:78.000</a:t>
            </a:r>
            <a:br>
              <a:rPr lang="hu-HU" sz="2800" dirty="0" smtClean="0"/>
            </a:br>
            <a:r>
              <a:rPr lang="hu-HU" sz="2800" dirty="0"/>
              <a:t/>
            </a:r>
            <a:br>
              <a:rPr lang="hu-HU" sz="2800" dirty="0"/>
            </a:br>
            <a:r>
              <a:rPr lang="hu-HU" sz="1800" dirty="0" smtClean="0"/>
              <a:t>*</a:t>
            </a:r>
            <a:r>
              <a:rPr lang="hu-HU" sz="1800" dirty="0" err="1" smtClean="0"/>
              <a:t>waaronder</a:t>
            </a:r>
            <a:r>
              <a:rPr lang="hu-HU" sz="1800" dirty="0" smtClean="0"/>
              <a:t> </a:t>
            </a:r>
            <a:r>
              <a:rPr lang="hu-HU" sz="1800" dirty="0" err="1" smtClean="0"/>
              <a:t>meer</a:t>
            </a:r>
            <a:r>
              <a:rPr lang="hu-HU" sz="1800" dirty="0" smtClean="0"/>
              <a:t> </a:t>
            </a:r>
            <a:r>
              <a:rPr lang="hu-HU" sz="1800" dirty="0" err="1" smtClean="0"/>
              <a:t>dan</a:t>
            </a:r>
            <a:r>
              <a:rPr lang="hu-HU" sz="1800" dirty="0" smtClean="0"/>
              <a:t> 100.000 </a:t>
            </a:r>
            <a:r>
              <a:rPr lang="hu-HU" sz="1800" dirty="0" err="1" smtClean="0"/>
              <a:t>koerden</a:t>
            </a:r>
            <a:endParaRPr lang="hu-HU" sz="18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  </a:t>
            </a:r>
            <a:endParaRPr lang="hu-H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179562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VON is </a:t>
            </a: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mensenrechten</a:t>
            </a:r>
            <a:r>
              <a:rPr lang="hu-HU" dirty="0" smtClean="0"/>
              <a:t> </a:t>
            </a:r>
            <a:r>
              <a:rPr lang="hu-HU" dirty="0" err="1" smtClean="0"/>
              <a:t>organisatie</a:t>
            </a:r>
            <a:r>
              <a:rPr lang="hu-HU" dirty="0" smtClean="0"/>
              <a:t>:</a:t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sz="3100" dirty="0" err="1" smtClean="0"/>
              <a:t>-bevordert</a:t>
            </a:r>
            <a:r>
              <a:rPr lang="hu-HU" sz="3100" dirty="0" smtClean="0"/>
              <a:t> de </a:t>
            </a:r>
            <a:r>
              <a:rPr lang="hu-HU" sz="3100" dirty="0" err="1" smtClean="0"/>
              <a:t>gelijkwaardige</a:t>
            </a:r>
            <a:r>
              <a:rPr lang="hu-HU" sz="3100" dirty="0" smtClean="0"/>
              <a:t> </a:t>
            </a:r>
            <a:r>
              <a:rPr lang="hu-HU" sz="3100" dirty="0" err="1" smtClean="0"/>
              <a:t>participatie</a:t>
            </a:r>
            <a:r>
              <a:rPr lang="hu-HU" sz="3100" dirty="0" smtClean="0"/>
              <a:t> van </a:t>
            </a:r>
            <a:r>
              <a:rPr lang="hu-HU" sz="3100" dirty="0" err="1" smtClean="0"/>
              <a:t>vluchtelingen</a:t>
            </a:r>
            <a:r>
              <a:rPr lang="hu-HU" sz="3100" dirty="0" smtClean="0"/>
              <a:t> </a:t>
            </a:r>
            <a:r>
              <a:rPr lang="hu-HU" sz="3100" dirty="0" err="1" smtClean="0"/>
              <a:t>in</a:t>
            </a:r>
            <a:r>
              <a:rPr lang="hu-HU" sz="3100" dirty="0" smtClean="0"/>
              <a:t> de </a:t>
            </a:r>
            <a:r>
              <a:rPr lang="hu-HU" sz="3100" dirty="0" err="1" smtClean="0"/>
              <a:t>nederlandse</a:t>
            </a:r>
            <a:r>
              <a:rPr lang="hu-HU" sz="3100" dirty="0" smtClean="0"/>
              <a:t> </a:t>
            </a:r>
            <a:r>
              <a:rPr lang="hu-HU" sz="3100" dirty="0" err="1" smtClean="0"/>
              <a:t>samenleving</a:t>
            </a:r>
            <a:r>
              <a:rPr lang="hu-HU" sz="3100" dirty="0" smtClean="0"/>
              <a:t>,</a:t>
            </a:r>
            <a:br>
              <a:rPr lang="hu-HU" sz="3100" dirty="0" smtClean="0"/>
            </a:br>
            <a:r>
              <a:rPr lang="hu-HU" sz="3100" dirty="0" smtClean="0"/>
              <a:t/>
            </a:r>
            <a:br>
              <a:rPr lang="hu-HU" sz="3100" dirty="0" smtClean="0"/>
            </a:br>
            <a:r>
              <a:rPr lang="hu-HU" sz="3100" dirty="0" err="1" smtClean="0"/>
              <a:t>-is</a:t>
            </a:r>
            <a:r>
              <a:rPr lang="hu-HU" sz="3100" dirty="0" smtClean="0"/>
              <a:t> </a:t>
            </a:r>
            <a:r>
              <a:rPr lang="hu-HU" sz="3100" dirty="0" err="1" smtClean="0"/>
              <a:t>spreekbuis</a:t>
            </a:r>
            <a:r>
              <a:rPr lang="hu-HU" sz="3100" dirty="0" smtClean="0"/>
              <a:t> van en </a:t>
            </a:r>
            <a:r>
              <a:rPr lang="hu-HU" sz="3100" dirty="0" err="1" smtClean="0"/>
              <a:t>voor</a:t>
            </a:r>
            <a:r>
              <a:rPr lang="hu-HU" sz="3100" dirty="0" smtClean="0"/>
              <a:t> </a:t>
            </a:r>
            <a:r>
              <a:rPr lang="hu-HU" sz="3100" dirty="0" err="1" smtClean="0"/>
              <a:t>vluchtelingen</a:t>
            </a:r>
            <a:r>
              <a:rPr lang="hu-HU" sz="3100" dirty="0" smtClean="0"/>
              <a:t>,</a:t>
            </a:r>
            <a:br>
              <a:rPr lang="hu-HU" sz="3100" dirty="0" smtClean="0"/>
            </a:br>
            <a:r>
              <a:rPr lang="hu-HU" sz="3100" dirty="0" smtClean="0"/>
              <a:t>  </a:t>
            </a:r>
            <a:br>
              <a:rPr lang="hu-HU" sz="3100" dirty="0" smtClean="0"/>
            </a:br>
            <a:r>
              <a:rPr lang="hu-HU" sz="3100" dirty="0" err="1" smtClean="0"/>
              <a:t>-bevordert</a:t>
            </a:r>
            <a:r>
              <a:rPr lang="hu-HU" sz="3100" dirty="0" smtClean="0"/>
              <a:t> </a:t>
            </a:r>
            <a:r>
              <a:rPr lang="hu-HU" sz="3100" dirty="0" err="1" smtClean="0"/>
              <a:t>emancipatie</a:t>
            </a:r>
            <a:r>
              <a:rPr lang="hu-HU" sz="3100" dirty="0" smtClean="0"/>
              <a:t> </a:t>
            </a:r>
            <a:r>
              <a:rPr lang="hu-HU" sz="3100" dirty="0" err="1" smtClean="0"/>
              <a:t>in</a:t>
            </a:r>
            <a:r>
              <a:rPr lang="hu-HU" sz="3100" dirty="0" smtClean="0"/>
              <a:t> </a:t>
            </a:r>
            <a:r>
              <a:rPr lang="hu-HU" sz="3100" dirty="0" err="1" smtClean="0"/>
              <a:t>eigen</a:t>
            </a:r>
            <a:r>
              <a:rPr lang="hu-HU" sz="3100" dirty="0" smtClean="0"/>
              <a:t> </a:t>
            </a:r>
            <a:r>
              <a:rPr lang="hu-HU" sz="3100" dirty="0" err="1" smtClean="0"/>
              <a:t>kring</a:t>
            </a:r>
            <a:r>
              <a:rPr lang="hu-HU" sz="3100" dirty="0" smtClean="0"/>
              <a:t>,</a:t>
            </a:r>
            <a:br>
              <a:rPr lang="hu-HU" sz="3100" dirty="0" smtClean="0"/>
            </a:br>
            <a:r>
              <a:rPr lang="hu-HU" sz="3100" dirty="0" smtClean="0"/>
              <a:t/>
            </a:r>
            <a:br>
              <a:rPr lang="hu-HU" sz="3100" dirty="0" smtClean="0"/>
            </a:br>
            <a:r>
              <a:rPr lang="hu-HU" sz="3100" dirty="0" err="1" smtClean="0"/>
              <a:t>-bemoeit</a:t>
            </a:r>
            <a:r>
              <a:rPr lang="hu-HU" sz="3100" dirty="0" smtClean="0"/>
              <a:t> </a:t>
            </a:r>
            <a:r>
              <a:rPr lang="hu-HU" sz="3100" dirty="0" err="1" smtClean="0"/>
              <a:t>zich</a:t>
            </a:r>
            <a:r>
              <a:rPr lang="hu-HU" sz="3100" dirty="0" smtClean="0"/>
              <a:t> </a:t>
            </a:r>
            <a:r>
              <a:rPr lang="hu-HU" sz="3100" dirty="0" err="1" smtClean="0"/>
              <a:t>met</a:t>
            </a:r>
            <a:r>
              <a:rPr lang="hu-HU" sz="3100" dirty="0" smtClean="0"/>
              <a:t> de </a:t>
            </a:r>
            <a:r>
              <a:rPr lang="hu-HU" sz="3100" dirty="0" err="1" smtClean="0"/>
              <a:t>politieke</a:t>
            </a:r>
            <a:r>
              <a:rPr lang="hu-HU" sz="3100" dirty="0" smtClean="0"/>
              <a:t> </a:t>
            </a:r>
            <a:r>
              <a:rPr lang="hu-HU" sz="3100" dirty="0" err="1" smtClean="0"/>
              <a:t>debatten</a:t>
            </a:r>
            <a:r>
              <a:rPr lang="hu-HU" sz="3100" dirty="0" smtClean="0"/>
              <a:t> .</a:t>
            </a:r>
            <a:endParaRPr lang="hu-HU" sz="3100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81</Words>
  <Application>Microsoft Office PowerPoint</Application>
  <PresentationFormat>Diavetítés a képernyőre (4:3 oldalarány)</PresentationFormat>
  <Paragraphs>14</Paragraphs>
  <Slides>10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1" baseType="lpstr">
      <vt:lpstr>Office-téma</vt:lpstr>
      <vt:lpstr>Vluchtelingen Organisaties  Nederland Fatma Özgümüs         Dzsingisz Gabor directeur                  voorzitter</vt:lpstr>
      <vt:lpstr>     In 1985 richtten  zeven vluchtelingenzelforganisaties  de Federatie VON op.   Vandaag  behoren 42 organisaties met in totaal  400 onderafdelingen tot VON   Het aantal vluchtelingen in Nederland is circa 300.000        </vt:lpstr>
      <vt:lpstr>Reeds bij de oprichting ( 1986 )opgenomen in het Landelijk Advies en Overleg orgaan van etnische minderheden  In 1996 heeft dit orgaan een wettelijke basis gekregen ( minister Dijkstal ). Deze wettelijke basis is op voorstel van het kabinet (Rutten I ) afgeschaft  Tot 2004 tevens taakstelling vanuit het ministerie VWS: ondersteuning aan landelijke organisaties van vluchtelingen binnen het kader van het sociaal beleid.</vt:lpstr>
      <vt:lpstr>VON werkt in drie richtingen: 1. politiek bestuurlijk:           informeren,signaleren, adviseren over relevante onderwerpen  2. richting de samenleving:     informeren over visie van vluchtelingen, draagvlak versterken  3. richting de vluchtelingen :         programma’s ten behoeve van hun zelfstandige levensopbouw. Het wegnemen van interne en externe belemmeringen: zoals cultuur gerelateerde problemen, waardoor zelfbeschikkingsrecht van de individu wordt belemmerd.</vt:lpstr>
      <vt:lpstr>Sinds 2006 hebben wij een nieuwe programmalijn: „CHANGEMAKERS” methodieken en projecten worden ontwikkeld die mentaliteits- en gedragsverandering bij de vluchtelingen tot stand brengen. Deze projecten worden door de EU, de Rijksoverheid en de lokale overheden gefinancierd</vt:lpstr>
      <vt:lpstr>Het bestuur bestaat uitsluitend uit vluchtelingen:  Haweya Iskender Dana Marzieh Ofran Dzsingisz                        </vt:lpstr>
      <vt:lpstr>  Verwarring der begrippen:  allochtoon: 3.594.744* in Nederland asielzoeker in 2014: 23.000  vluchteling uit 30 landen: circa 300.000 nationaliteit, paspoort, identiteit       gastarbeider uit Turkije, Marokko en de EU  : circa 1.500.000   uit de Antillen, Aruba en Suriname:490.000  *CBS gegevens per 1 januari 2014    </vt:lpstr>
      <vt:lpstr>Waar komt de vluchteling vandaan:                            Irak           : 55.000*           Afganistan:44.000              Iran           :38.000*            Somalie    : 30.000              Turkije       :25.000*            Joegoslavie:20.000             Ethiopie     :10.000  overige 23 landen:78.000  *waaronder meer dan 100.000 koerden</vt:lpstr>
      <vt:lpstr>VON is een mensenrechten organisatie:  -bevordert de gelijkwaardige participatie van vluchtelingen in de nederlandse samenleving,  -is spreekbuis van en voor vluchtelingen,    -bevordert emancipatie in eigen kring,  -bemoeit zich met de politieke debatten .</vt:lpstr>
      <vt:lpstr>In 30 jaar meer dan 25 publicaties, duizenden workshops, honderden cursussen, tientallen projecten en  acties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vluchtelingen Organisaties Nederland</dc:title>
  <dc:creator>Gebruiker</dc:creator>
  <cp:lastModifiedBy>Gebruiker</cp:lastModifiedBy>
  <cp:revision>65</cp:revision>
  <dcterms:created xsi:type="dcterms:W3CDTF">2015-04-05T14:42:23Z</dcterms:created>
  <dcterms:modified xsi:type="dcterms:W3CDTF">2015-04-09T06:14:24Z</dcterms:modified>
</cp:coreProperties>
</file>