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66" r:id="rId3"/>
    <p:sldId id="261" r:id="rId4"/>
    <p:sldId id="262" r:id="rId5"/>
    <p:sldId id="258" r:id="rId6"/>
    <p:sldId id="259" r:id="rId7"/>
    <p:sldId id="260" r:id="rId8"/>
    <p:sldId id="257" r:id="rId9"/>
    <p:sldId id="269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/>
    <p:restoredTop sz="93088"/>
  </p:normalViewPr>
  <p:slideViewPr>
    <p:cSldViewPr>
      <p:cViewPr varScale="1">
        <p:scale>
          <a:sx n="97" d="100"/>
          <a:sy n="97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691CF-F76D-43F5-BE8A-7257E47B26F5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FC2CF-6644-46A7-84F0-C1573DE7D562}" type="slidenum">
              <a:rPr lang="hu-HU" smtClean="0"/>
              <a:pPr/>
              <a:t>‹nr.›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10</a:t>
            </a:fld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12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4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5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6</a:t>
            </a:fld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7</a:t>
            </a:fld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4FC2CF-6644-46A7-84F0-C1573DE7D562}" type="slidenum">
              <a:rPr lang="hu-HU" smtClean="0"/>
              <a:pPr/>
              <a:t>8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9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19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gy sarkán kerekítve levágott téglalap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erékszögű háromszög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Szabadkézi sokszög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Szabadkézi sokszög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B110E1-F241-4C2B-ABE5-0B83DCA9E342}" type="datetimeFigureOut">
              <a:rPr lang="hu-HU" smtClean="0"/>
              <a:pPr/>
              <a:t>2017. 07. 13.</a:t>
            </a:fld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9EBAD2-3EE2-477F-BACF-FF49F2640B6E}" type="slidenum">
              <a:rPr lang="hu-HU" smtClean="0"/>
              <a:pPr/>
              <a:t>‹nr.›</a:t>
            </a:fld>
            <a:endParaRPr lang="hu-HU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Szabadkézi sokszög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Szabadkézi sokszög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2520279"/>
          </a:xfrm>
        </p:spPr>
        <p:txBody>
          <a:bodyPr/>
          <a:lstStyle/>
          <a:p>
            <a:r>
              <a:rPr lang="hu-HU" dirty="0" smtClean="0"/>
              <a:t>World </a:t>
            </a:r>
            <a:r>
              <a:rPr lang="hu-HU" dirty="0" err="1" smtClean="0"/>
              <a:t>Understanding</a:t>
            </a:r>
            <a:r>
              <a:rPr lang="hu-HU" dirty="0" smtClean="0"/>
              <a:t> and </a:t>
            </a:r>
            <a:r>
              <a:rPr lang="hu-HU" dirty="0" err="1" smtClean="0"/>
              <a:t>Peace</a:t>
            </a:r>
            <a:r>
              <a:rPr lang="hu-HU" dirty="0" smtClean="0"/>
              <a:t> </a:t>
            </a:r>
            <a:r>
              <a:rPr lang="hu-HU" dirty="0" err="1" smtClean="0"/>
              <a:t>day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683568" y="5013176"/>
            <a:ext cx="7854696" cy="576064"/>
          </a:xfrm>
        </p:spPr>
        <p:txBody>
          <a:bodyPr>
            <a:normAutofit fontScale="85000" lnSpcReduction="10000"/>
          </a:bodyPr>
          <a:lstStyle/>
          <a:p>
            <a:r>
              <a:rPr lang="hu-HU" dirty="0" err="1" smtClean="0"/>
              <a:t>Wederzijds</a:t>
            </a:r>
            <a:r>
              <a:rPr lang="hu-HU" dirty="0" smtClean="0"/>
              <a:t> </a:t>
            </a:r>
            <a:r>
              <a:rPr lang="hu-HU" dirty="0" err="1" smtClean="0"/>
              <a:t>begrip</a:t>
            </a:r>
            <a:r>
              <a:rPr lang="hu-HU" dirty="0" smtClean="0"/>
              <a:t>  en </a:t>
            </a:r>
            <a:r>
              <a:rPr lang="hu-HU" dirty="0" err="1" smtClean="0"/>
              <a:t>wereldvrede</a:t>
            </a:r>
            <a:r>
              <a:rPr lang="hu-HU" dirty="0" smtClean="0"/>
              <a:t> . </a:t>
            </a:r>
            <a:r>
              <a:rPr lang="hu-HU" dirty="0" err="1" smtClean="0"/>
              <a:t>Almere</a:t>
            </a:r>
            <a:r>
              <a:rPr lang="hu-HU" dirty="0" smtClean="0"/>
              <a:t>, 23 </a:t>
            </a:r>
            <a:r>
              <a:rPr lang="hu-HU" dirty="0" err="1" smtClean="0"/>
              <a:t>februari</a:t>
            </a:r>
            <a:r>
              <a:rPr lang="hu-HU" dirty="0" smtClean="0"/>
              <a:t> 2011.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Persoonlijke</a:t>
            </a:r>
            <a:r>
              <a:rPr lang="hu-HU" dirty="0" smtClean="0"/>
              <a:t> </a:t>
            </a:r>
            <a:r>
              <a:rPr lang="hu-HU" dirty="0" err="1" smtClean="0"/>
              <a:t>conclusies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1. </a:t>
            </a:r>
            <a:r>
              <a:rPr lang="hu-HU" dirty="0" err="1" smtClean="0"/>
              <a:t>Voor</a:t>
            </a:r>
            <a:r>
              <a:rPr lang="hu-HU" dirty="0" smtClean="0"/>
              <a:t> </a:t>
            </a:r>
            <a:r>
              <a:rPr lang="hu-HU" dirty="0" err="1" smtClean="0"/>
              <a:t>mijn</a:t>
            </a:r>
            <a:r>
              <a:rPr lang="hu-HU" dirty="0" smtClean="0"/>
              <a:t> </a:t>
            </a:r>
            <a:r>
              <a:rPr lang="hu-HU" dirty="0" err="1" smtClean="0"/>
              <a:t>eigen</a:t>
            </a:r>
            <a:r>
              <a:rPr lang="hu-HU" dirty="0" smtClean="0"/>
              <a:t> </a:t>
            </a:r>
            <a:r>
              <a:rPr lang="hu-HU" dirty="0" err="1" smtClean="0"/>
              <a:t>gedrag</a:t>
            </a:r>
            <a:r>
              <a:rPr lang="hu-HU" dirty="0" smtClean="0"/>
              <a:t> </a:t>
            </a:r>
            <a:r>
              <a:rPr lang="hu-HU" dirty="0" err="1" smtClean="0"/>
              <a:t>ga</a:t>
            </a:r>
            <a:r>
              <a:rPr lang="hu-HU" dirty="0" smtClean="0"/>
              <a:t> </a:t>
            </a:r>
            <a:r>
              <a:rPr lang="hu-HU" dirty="0" err="1" smtClean="0"/>
              <a:t>ik</a:t>
            </a:r>
            <a:r>
              <a:rPr lang="hu-HU" dirty="0" smtClean="0"/>
              <a:t> </a:t>
            </a:r>
            <a:r>
              <a:rPr lang="hu-HU" dirty="0" err="1" smtClean="0"/>
              <a:t>uit</a:t>
            </a:r>
            <a:r>
              <a:rPr lang="hu-HU" dirty="0" smtClean="0"/>
              <a:t> van de </a:t>
            </a:r>
            <a:r>
              <a:rPr lang="hu-HU" dirty="0" err="1" smtClean="0"/>
              <a:t>Universele</a:t>
            </a:r>
            <a:r>
              <a:rPr lang="hu-HU" dirty="0" smtClean="0"/>
              <a:t> </a:t>
            </a:r>
            <a:r>
              <a:rPr lang="hu-HU" dirty="0" err="1" smtClean="0"/>
              <a:t>Verklaring</a:t>
            </a:r>
            <a:r>
              <a:rPr lang="hu-HU" dirty="0" smtClean="0"/>
              <a:t> van de </a:t>
            </a:r>
            <a:r>
              <a:rPr lang="hu-HU" dirty="0" err="1" smtClean="0"/>
              <a:t>Rechten</a:t>
            </a:r>
            <a:r>
              <a:rPr lang="hu-HU" dirty="0" smtClean="0"/>
              <a:t> van de </a:t>
            </a:r>
            <a:r>
              <a:rPr lang="hu-HU" dirty="0" err="1" smtClean="0"/>
              <a:t>Mens</a:t>
            </a:r>
            <a:r>
              <a:rPr lang="hu-HU" dirty="0" smtClean="0"/>
              <a:t>.</a:t>
            </a:r>
          </a:p>
          <a:p>
            <a:r>
              <a:rPr lang="hu-HU" dirty="0" smtClean="0"/>
              <a:t>2. </a:t>
            </a:r>
            <a:r>
              <a:rPr lang="hu-HU" dirty="0" err="1" smtClean="0"/>
              <a:t>Noodgedwongen</a:t>
            </a:r>
            <a:r>
              <a:rPr lang="hu-HU" dirty="0" smtClean="0"/>
              <a:t> </a:t>
            </a:r>
            <a:r>
              <a:rPr lang="hu-HU" dirty="0" err="1" smtClean="0"/>
              <a:t>moet</a:t>
            </a:r>
            <a:r>
              <a:rPr lang="hu-HU" dirty="0" smtClean="0"/>
              <a:t> </a:t>
            </a:r>
            <a:r>
              <a:rPr lang="hu-HU" dirty="0" err="1" smtClean="0"/>
              <a:t>ik</a:t>
            </a:r>
            <a:r>
              <a:rPr lang="hu-HU" dirty="0" smtClean="0"/>
              <a:t> </a:t>
            </a:r>
            <a:r>
              <a:rPr lang="hu-HU" dirty="0" err="1" smtClean="0"/>
              <a:t>aanvaarden</a:t>
            </a:r>
            <a:r>
              <a:rPr lang="hu-HU" dirty="0" smtClean="0"/>
              <a:t> </a:t>
            </a:r>
            <a:r>
              <a:rPr lang="hu-HU" dirty="0" err="1" smtClean="0"/>
              <a:t>dat</a:t>
            </a:r>
            <a:r>
              <a:rPr lang="hu-HU" dirty="0" smtClean="0"/>
              <a:t> </a:t>
            </a:r>
            <a:r>
              <a:rPr lang="hu-HU" dirty="0" err="1" smtClean="0"/>
              <a:t>dit</a:t>
            </a:r>
            <a:r>
              <a:rPr lang="hu-HU" dirty="0" smtClean="0"/>
              <a:t> </a:t>
            </a:r>
            <a:r>
              <a:rPr lang="hu-HU" dirty="0" err="1" smtClean="0"/>
              <a:t>niet</a:t>
            </a:r>
            <a:r>
              <a:rPr lang="hu-HU" dirty="0" smtClean="0"/>
              <a:t>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scenario</a:t>
            </a:r>
            <a:r>
              <a:rPr lang="hu-HU" dirty="0" smtClean="0"/>
              <a:t> is van de </a:t>
            </a:r>
            <a:r>
              <a:rPr lang="hu-HU" dirty="0" err="1" smtClean="0"/>
              <a:t>hele</a:t>
            </a:r>
            <a:r>
              <a:rPr lang="hu-HU" dirty="0" smtClean="0"/>
              <a:t> </a:t>
            </a:r>
            <a:r>
              <a:rPr lang="hu-HU" dirty="0" err="1" smtClean="0"/>
              <a:t>wereld</a:t>
            </a:r>
            <a:r>
              <a:rPr lang="hu-HU" dirty="0" smtClean="0"/>
              <a:t>.</a:t>
            </a:r>
          </a:p>
          <a:p>
            <a:r>
              <a:rPr lang="hu-HU" dirty="0" smtClean="0"/>
              <a:t>3. </a:t>
            </a:r>
            <a:r>
              <a:rPr lang="hu-HU" dirty="0" err="1" smtClean="0"/>
              <a:t>Het</a:t>
            </a:r>
            <a:r>
              <a:rPr lang="hu-HU" dirty="0" smtClean="0"/>
              <a:t> is </a:t>
            </a:r>
            <a:r>
              <a:rPr lang="hu-HU" dirty="0" err="1" smtClean="0"/>
              <a:t>naif</a:t>
            </a:r>
            <a:r>
              <a:rPr lang="hu-HU" dirty="0" smtClean="0"/>
              <a:t> </a:t>
            </a:r>
            <a:r>
              <a:rPr lang="hu-HU" dirty="0" err="1" smtClean="0"/>
              <a:t>om</a:t>
            </a:r>
            <a:r>
              <a:rPr lang="hu-HU" dirty="0" smtClean="0"/>
              <a:t> te </a:t>
            </a:r>
            <a:r>
              <a:rPr lang="hu-HU" dirty="0" err="1" smtClean="0"/>
              <a:t>veronderstellen</a:t>
            </a:r>
            <a:r>
              <a:rPr lang="hu-HU" dirty="0" smtClean="0"/>
              <a:t> </a:t>
            </a:r>
            <a:r>
              <a:rPr lang="hu-HU" dirty="0" err="1" smtClean="0"/>
              <a:t>dat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landen</a:t>
            </a:r>
            <a:r>
              <a:rPr lang="hu-HU" dirty="0" smtClean="0"/>
              <a:t> </a:t>
            </a:r>
            <a:r>
              <a:rPr lang="hu-HU" dirty="0" err="1" smtClean="0"/>
              <a:t>waar</a:t>
            </a:r>
            <a:r>
              <a:rPr lang="hu-HU" dirty="0" smtClean="0"/>
              <a:t> </a:t>
            </a:r>
            <a:r>
              <a:rPr lang="hu-HU" dirty="0" err="1" smtClean="0"/>
              <a:t>kerk</a:t>
            </a:r>
            <a:r>
              <a:rPr lang="hu-HU" dirty="0" smtClean="0"/>
              <a:t> en </a:t>
            </a:r>
            <a:r>
              <a:rPr lang="hu-HU" dirty="0" err="1" smtClean="0"/>
              <a:t>staat</a:t>
            </a:r>
            <a:r>
              <a:rPr lang="hu-HU" dirty="0" smtClean="0"/>
              <a:t> </a:t>
            </a:r>
            <a:r>
              <a:rPr lang="hu-HU" dirty="0" err="1" smtClean="0"/>
              <a:t>niet</a:t>
            </a:r>
            <a:r>
              <a:rPr lang="hu-HU" dirty="0" smtClean="0"/>
              <a:t> </a:t>
            </a:r>
            <a:r>
              <a:rPr lang="hu-HU" dirty="0" err="1" smtClean="0"/>
              <a:t>gescheiden</a:t>
            </a:r>
            <a:r>
              <a:rPr lang="hu-HU" dirty="0" smtClean="0"/>
              <a:t> </a:t>
            </a:r>
            <a:r>
              <a:rPr lang="hu-HU" dirty="0" err="1" smtClean="0"/>
              <a:t>zijn</a:t>
            </a:r>
            <a:r>
              <a:rPr lang="hu-HU" dirty="0" smtClean="0"/>
              <a:t> de </a:t>
            </a:r>
            <a:r>
              <a:rPr lang="hu-HU" dirty="0" err="1" smtClean="0"/>
              <a:t>individuele</a:t>
            </a:r>
            <a:r>
              <a:rPr lang="hu-HU" dirty="0" smtClean="0"/>
              <a:t> </a:t>
            </a:r>
            <a:r>
              <a:rPr lang="hu-HU" dirty="0" err="1" smtClean="0"/>
              <a:t>persoon</a:t>
            </a:r>
            <a:r>
              <a:rPr lang="hu-HU" dirty="0" smtClean="0"/>
              <a:t> </a:t>
            </a:r>
            <a:r>
              <a:rPr lang="hu-HU" dirty="0" err="1" smtClean="0"/>
              <a:t>centraal</a:t>
            </a:r>
            <a:r>
              <a:rPr lang="hu-HU" dirty="0" smtClean="0"/>
              <a:t> </a:t>
            </a:r>
            <a:r>
              <a:rPr lang="hu-HU" dirty="0" err="1" smtClean="0"/>
              <a:t>staat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wetgeving</a:t>
            </a:r>
            <a:r>
              <a:rPr lang="hu-HU" dirty="0" smtClean="0"/>
              <a:t> en </a:t>
            </a:r>
            <a:r>
              <a:rPr lang="hu-HU" dirty="0" err="1" smtClean="0"/>
              <a:t>maatschappij</a:t>
            </a:r>
            <a:r>
              <a:rPr lang="hu-HU" dirty="0" smtClean="0"/>
              <a:t>.</a:t>
            </a:r>
          </a:p>
          <a:p>
            <a:r>
              <a:rPr lang="hu-HU" dirty="0" smtClean="0"/>
              <a:t>4.Het </a:t>
            </a:r>
            <a:r>
              <a:rPr lang="hu-HU" dirty="0" err="1" smtClean="0"/>
              <a:t>zijn</a:t>
            </a:r>
            <a:r>
              <a:rPr lang="hu-HU" dirty="0" smtClean="0"/>
              <a:t> </a:t>
            </a:r>
            <a:r>
              <a:rPr lang="hu-HU" dirty="0" err="1" smtClean="0"/>
              <a:t>belangen</a:t>
            </a:r>
            <a:r>
              <a:rPr lang="hu-HU" dirty="0" smtClean="0"/>
              <a:t> ,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toenemende</a:t>
            </a:r>
            <a:r>
              <a:rPr lang="hu-HU" dirty="0" smtClean="0"/>
              <a:t> </a:t>
            </a:r>
            <a:r>
              <a:rPr lang="hu-HU" dirty="0" err="1" smtClean="0"/>
              <a:t>mate</a:t>
            </a:r>
            <a:r>
              <a:rPr lang="hu-HU" dirty="0" smtClean="0"/>
              <a:t> </a:t>
            </a:r>
            <a:r>
              <a:rPr lang="hu-HU" dirty="0" err="1" smtClean="0"/>
              <a:t>materiele</a:t>
            </a:r>
            <a:r>
              <a:rPr lang="hu-HU" dirty="0" smtClean="0"/>
              <a:t> </a:t>
            </a:r>
            <a:r>
              <a:rPr lang="hu-HU" dirty="0" err="1" smtClean="0"/>
              <a:t>belangen</a:t>
            </a:r>
            <a:r>
              <a:rPr lang="hu-HU" dirty="0" smtClean="0"/>
              <a:t>, die de </a:t>
            </a:r>
            <a:r>
              <a:rPr lang="hu-HU" dirty="0" err="1" smtClean="0"/>
              <a:t>opstelling</a:t>
            </a:r>
            <a:r>
              <a:rPr lang="hu-HU" dirty="0" smtClean="0"/>
              <a:t> van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land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wereldtoneel</a:t>
            </a:r>
            <a:r>
              <a:rPr lang="hu-HU" dirty="0" smtClean="0"/>
              <a:t> </a:t>
            </a:r>
            <a:r>
              <a:rPr lang="hu-HU" dirty="0" err="1" smtClean="0"/>
              <a:t>bepalen</a:t>
            </a:r>
            <a:r>
              <a:rPr lang="hu-HU" dirty="0" smtClean="0"/>
              <a:t>.</a:t>
            </a:r>
          </a:p>
          <a:p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r>
              <a:rPr lang="hu-HU" dirty="0" smtClean="0"/>
              <a:t>5. </a:t>
            </a:r>
            <a:r>
              <a:rPr lang="hu-HU" dirty="0" err="1" smtClean="0"/>
              <a:t>Slechts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uitzonderingsgevallen</a:t>
            </a:r>
            <a:r>
              <a:rPr lang="hu-HU" dirty="0" smtClean="0"/>
              <a:t> </a:t>
            </a:r>
            <a:r>
              <a:rPr lang="hu-HU" dirty="0" err="1" smtClean="0"/>
              <a:t>speelt</a:t>
            </a:r>
            <a:r>
              <a:rPr lang="hu-HU" dirty="0" smtClean="0"/>
              <a:t> de </a:t>
            </a:r>
            <a:r>
              <a:rPr lang="hu-HU" dirty="0" err="1" smtClean="0"/>
              <a:t>ethische</a:t>
            </a:r>
            <a:r>
              <a:rPr lang="hu-HU" dirty="0" smtClean="0"/>
              <a:t> </a:t>
            </a:r>
            <a:r>
              <a:rPr lang="hu-HU" dirty="0" err="1" smtClean="0"/>
              <a:t>normering</a:t>
            </a:r>
            <a:r>
              <a:rPr lang="hu-HU" dirty="0" smtClean="0"/>
              <a:t>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rol</a:t>
            </a:r>
            <a:r>
              <a:rPr lang="hu-HU" dirty="0" smtClean="0"/>
              <a:t> </a:t>
            </a:r>
            <a:r>
              <a:rPr lang="hu-HU" dirty="0" err="1" smtClean="0"/>
              <a:t>bij</a:t>
            </a:r>
            <a:r>
              <a:rPr lang="hu-HU" dirty="0" smtClean="0"/>
              <a:t>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internationaal</a:t>
            </a:r>
            <a:r>
              <a:rPr lang="hu-HU" dirty="0" smtClean="0"/>
              <a:t> </a:t>
            </a:r>
            <a:r>
              <a:rPr lang="hu-HU" dirty="0" err="1" smtClean="0"/>
              <a:t>optreden</a:t>
            </a:r>
            <a:r>
              <a:rPr lang="hu-HU" dirty="0" smtClean="0"/>
              <a:t>.</a:t>
            </a:r>
          </a:p>
          <a:p>
            <a:r>
              <a:rPr lang="hu-HU" dirty="0" smtClean="0"/>
              <a:t>6.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succes</a:t>
            </a:r>
            <a:r>
              <a:rPr lang="hu-HU" dirty="0" smtClean="0"/>
              <a:t> van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land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wereldtoneel</a:t>
            </a:r>
            <a:r>
              <a:rPr lang="hu-HU" dirty="0" smtClean="0"/>
              <a:t> </a:t>
            </a:r>
            <a:r>
              <a:rPr lang="hu-HU" dirty="0" err="1" smtClean="0"/>
              <a:t>hangt</a:t>
            </a:r>
            <a:r>
              <a:rPr lang="hu-HU" dirty="0" smtClean="0"/>
              <a:t> </a:t>
            </a:r>
            <a:r>
              <a:rPr lang="hu-HU" dirty="0" err="1" smtClean="0"/>
              <a:t>af</a:t>
            </a:r>
            <a:r>
              <a:rPr lang="hu-HU" dirty="0" smtClean="0"/>
              <a:t> </a:t>
            </a:r>
            <a:r>
              <a:rPr lang="hu-HU" dirty="0" err="1" smtClean="0"/>
              <a:t>van</a:t>
            </a:r>
            <a:r>
              <a:rPr lang="hu-HU" dirty="0" smtClean="0"/>
              <a:t> de </a:t>
            </a:r>
            <a:r>
              <a:rPr lang="hu-HU" dirty="0" err="1" smtClean="0"/>
              <a:t>eigen</a:t>
            </a:r>
            <a:r>
              <a:rPr lang="hu-HU" dirty="0" smtClean="0"/>
              <a:t> </a:t>
            </a:r>
            <a:r>
              <a:rPr lang="hu-HU" dirty="0" err="1" smtClean="0"/>
              <a:t>kracht</a:t>
            </a:r>
            <a:r>
              <a:rPr lang="hu-HU" dirty="0" smtClean="0"/>
              <a:t> en </a:t>
            </a:r>
            <a:r>
              <a:rPr lang="hu-HU" dirty="0" err="1" smtClean="0"/>
              <a:t>potentie</a:t>
            </a:r>
            <a:r>
              <a:rPr lang="hu-HU" dirty="0" smtClean="0"/>
              <a:t>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IMGP556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1536169" y="1280255"/>
            <a:ext cx="5852583" cy="4533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Szövegdoboz 5"/>
          <p:cNvSpPr txBox="1"/>
          <p:nvPr/>
        </p:nvSpPr>
        <p:spPr>
          <a:xfrm>
            <a:off x="323528" y="2348880"/>
            <a:ext cx="15121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/>
              <a:t>ik</a:t>
            </a:r>
            <a:r>
              <a:rPr lang="hu-HU" dirty="0" smtClean="0"/>
              <a:t> </a:t>
            </a:r>
            <a:r>
              <a:rPr lang="hu-HU" sz="2000" dirty="0" err="1" smtClean="0"/>
              <a:t>ben</a:t>
            </a:r>
            <a:r>
              <a:rPr lang="hu-HU" dirty="0" smtClean="0"/>
              <a:t> </a:t>
            </a:r>
            <a:r>
              <a:rPr lang="hu-HU" sz="2000" dirty="0" err="1" smtClean="0"/>
              <a:t>Bastiaan</a:t>
            </a:r>
            <a:endParaRPr lang="hu-HU" sz="2000" dirty="0" smtClean="0"/>
          </a:p>
          <a:p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6804248" y="4077072"/>
            <a:ext cx="2339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Over 50 </a:t>
            </a:r>
            <a:r>
              <a:rPr lang="hu-HU" dirty="0" err="1" smtClean="0"/>
              <a:t>jaar</a:t>
            </a:r>
            <a:r>
              <a:rPr lang="hu-HU" dirty="0" smtClean="0"/>
              <a:t> </a:t>
            </a:r>
            <a:r>
              <a:rPr lang="hu-HU" dirty="0" err="1" smtClean="0"/>
              <a:t>denk</a:t>
            </a:r>
            <a:r>
              <a:rPr lang="hu-HU" dirty="0" smtClean="0"/>
              <a:t> </a:t>
            </a:r>
            <a:r>
              <a:rPr lang="hu-HU" dirty="0" err="1" smtClean="0"/>
              <a:t>ik</a:t>
            </a:r>
            <a:r>
              <a:rPr lang="hu-HU" dirty="0" smtClean="0"/>
              <a:t> </a:t>
            </a:r>
            <a:r>
              <a:rPr lang="hu-HU" dirty="0" err="1" smtClean="0"/>
              <a:t>er</a:t>
            </a:r>
            <a:r>
              <a:rPr lang="hu-HU" dirty="0" smtClean="0"/>
              <a:t>  </a:t>
            </a:r>
            <a:r>
              <a:rPr lang="hu-HU" dirty="0" err="1" smtClean="0"/>
              <a:t>misschien</a:t>
            </a:r>
            <a:r>
              <a:rPr lang="hu-HU" dirty="0" smtClean="0"/>
              <a:t> </a:t>
            </a:r>
            <a:r>
              <a:rPr lang="hu-HU" sz="2000" dirty="0" err="1" smtClean="0"/>
              <a:t>anders</a:t>
            </a:r>
            <a:r>
              <a:rPr lang="hu-HU" dirty="0" smtClean="0"/>
              <a:t> over </a:t>
            </a:r>
            <a:r>
              <a:rPr lang="hu-HU" dirty="0" err="1" smtClean="0"/>
              <a:t>dan</a:t>
            </a:r>
            <a:r>
              <a:rPr lang="hu-HU" dirty="0" smtClean="0"/>
              <a:t> </a:t>
            </a:r>
            <a:r>
              <a:rPr lang="hu-HU" dirty="0" err="1" smtClean="0"/>
              <a:t>mijn</a:t>
            </a:r>
            <a:r>
              <a:rPr lang="hu-HU" dirty="0" smtClean="0"/>
              <a:t> </a:t>
            </a:r>
            <a:r>
              <a:rPr lang="hu-HU" dirty="0" err="1" smtClean="0"/>
              <a:t>Opa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30392"/>
            <a:ext cx="8229600" cy="1586440"/>
          </a:xfrm>
        </p:spPr>
        <p:txBody>
          <a:bodyPr>
            <a:normAutofit/>
          </a:bodyPr>
          <a:lstStyle/>
          <a:p>
            <a:r>
              <a:rPr lang="hu-HU" dirty="0" err="1" smtClean="0"/>
              <a:t>Europa</a:t>
            </a:r>
            <a:r>
              <a:rPr lang="hu-HU" dirty="0" smtClean="0"/>
              <a:t> </a:t>
            </a:r>
            <a:r>
              <a:rPr lang="hu-HU" dirty="0" err="1" smtClean="0"/>
              <a:t>herrijst</a:t>
            </a:r>
            <a:r>
              <a:rPr lang="hu-HU" dirty="0" smtClean="0"/>
              <a:t> 1945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471664"/>
          </a:xfrm>
        </p:spPr>
        <p:txBody>
          <a:bodyPr/>
          <a:lstStyle/>
          <a:p>
            <a:r>
              <a:rPr lang="hu-HU" dirty="0" err="1" smtClean="0"/>
              <a:t>Op</a:t>
            </a:r>
            <a:r>
              <a:rPr lang="hu-HU" dirty="0" smtClean="0"/>
              <a:t> de </a:t>
            </a:r>
            <a:r>
              <a:rPr lang="hu-HU" dirty="0" err="1" smtClean="0"/>
              <a:t>puinhopen</a:t>
            </a:r>
            <a:r>
              <a:rPr lang="hu-HU" dirty="0" smtClean="0"/>
              <a:t> van de </a:t>
            </a:r>
            <a:r>
              <a:rPr lang="hu-HU" dirty="0" err="1" smtClean="0"/>
              <a:t>tweede</a:t>
            </a:r>
            <a:r>
              <a:rPr lang="hu-HU" dirty="0" smtClean="0"/>
              <a:t> </a:t>
            </a:r>
            <a:r>
              <a:rPr lang="hu-HU" dirty="0" err="1" smtClean="0"/>
              <a:t>wereldoorlog</a:t>
            </a:r>
            <a:r>
              <a:rPr lang="hu-HU" dirty="0" smtClean="0"/>
              <a:t> </a:t>
            </a:r>
            <a:r>
              <a:rPr lang="hu-HU" dirty="0" err="1" smtClean="0"/>
              <a:t>verrees</a:t>
            </a:r>
            <a:r>
              <a:rPr lang="hu-HU" dirty="0" smtClean="0"/>
              <a:t> </a:t>
            </a:r>
            <a:r>
              <a:rPr lang="hu-HU" dirty="0" err="1" smtClean="0"/>
              <a:t>de</a:t>
            </a:r>
            <a:r>
              <a:rPr lang="hu-HU" dirty="0" smtClean="0"/>
              <a:t> </a:t>
            </a:r>
            <a:r>
              <a:rPr lang="hu-HU" dirty="0" err="1" smtClean="0">
                <a:solidFill>
                  <a:srgbClr val="FF0000"/>
                </a:solidFill>
              </a:rPr>
              <a:t>Universele</a:t>
            </a:r>
            <a:r>
              <a:rPr lang="hu-HU" dirty="0" smtClean="0">
                <a:solidFill>
                  <a:srgbClr val="FF0000"/>
                </a:solidFill>
              </a:rPr>
              <a:t> </a:t>
            </a:r>
            <a:r>
              <a:rPr lang="hu-HU" dirty="0" err="1" smtClean="0">
                <a:solidFill>
                  <a:srgbClr val="FF0000"/>
                </a:solidFill>
              </a:rPr>
              <a:t>Verklaring</a:t>
            </a:r>
            <a:r>
              <a:rPr lang="hu-HU" dirty="0" smtClean="0">
                <a:solidFill>
                  <a:srgbClr val="FF0000"/>
                </a:solidFill>
              </a:rPr>
              <a:t> van de </a:t>
            </a:r>
            <a:r>
              <a:rPr lang="hu-HU" dirty="0" err="1" smtClean="0">
                <a:solidFill>
                  <a:srgbClr val="FF0000"/>
                </a:solidFill>
              </a:rPr>
              <a:t>Rechten</a:t>
            </a:r>
            <a:r>
              <a:rPr lang="hu-HU" dirty="0" smtClean="0">
                <a:solidFill>
                  <a:srgbClr val="FF0000"/>
                </a:solidFill>
              </a:rPr>
              <a:t> van de </a:t>
            </a:r>
            <a:r>
              <a:rPr lang="hu-HU" dirty="0" err="1" smtClean="0">
                <a:solidFill>
                  <a:srgbClr val="FF0000"/>
                </a:solidFill>
              </a:rPr>
              <a:t>Mens</a:t>
            </a:r>
            <a:r>
              <a:rPr lang="hu-HU" dirty="0" smtClean="0"/>
              <a:t>.</a:t>
            </a:r>
          </a:p>
          <a:p>
            <a:r>
              <a:rPr lang="hu-HU" dirty="0" err="1" smtClean="0"/>
              <a:t>Er</a:t>
            </a:r>
            <a:r>
              <a:rPr lang="hu-HU" dirty="0" smtClean="0"/>
              <a:t> </a:t>
            </a:r>
            <a:r>
              <a:rPr lang="hu-HU" dirty="0" err="1" smtClean="0"/>
              <a:t>zal</a:t>
            </a:r>
            <a:r>
              <a:rPr lang="hu-HU" dirty="0" smtClean="0"/>
              <a:t> </a:t>
            </a:r>
            <a:r>
              <a:rPr lang="hu-HU" dirty="0" err="1" smtClean="0"/>
              <a:t>nooit</a:t>
            </a:r>
            <a:r>
              <a:rPr lang="hu-HU" dirty="0" smtClean="0"/>
              <a:t> </a:t>
            </a:r>
            <a:r>
              <a:rPr lang="hu-HU" dirty="0" err="1" smtClean="0"/>
              <a:t>meer</a:t>
            </a:r>
            <a:r>
              <a:rPr lang="hu-HU" dirty="0" smtClean="0"/>
              <a:t> </a:t>
            </a:r>
            <a:r>
              <a:rPr lang="hu-HU" dirty="0" err="1" smtClean="0"/>
              <a:t>oorlog</a:t>
            </a:r>
            <a:r>
              <a:rPr lang="hu-HU" dirty="0" smtClean="0"/>
              <a:t> </a:t>
            </a:r>
            <a:r>
              <a:rPr lang="hu-HU" dirty="0" err="1" smtClean="0"/>
              <a:t>zijn</a:t>
            </a:r>
            <a:r>
              <a:rPr lang="hu-HU" dirty="0" smtClean="0"/>
              <a:t>.</a:t>
            </a:r>
          </a:p>
          <a:p>
            <a:r>
              <a:rPr lang="hu-HU" dirty="0" err="1" smtClean="0"/>
              <a:t>Wederzijds</a:t>
            </a:r>
            <a:r>
              <a:rPr lang="hu-HU" dirty="0" smtClean="0"/>
              <a:t> </a:t>
            </a:r>
            <a:r>
              <a:rPr lang="hu-HU" dirty="0" err="1" smtClean="0"/>
              <a:t>respect</a:t>
            </a:r>
            <a:r>
              <a:rPr lang="hu-HU" dirty="0" smtClean="0"/>
              <a:t> en </a:t>
            </a:r>
            <a:r>
              <a:rPr lang="hu-HU" dirty="0" err="1" smtClean="0"/>
              <a:t>vrede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/>
              <a:t>aarde</a:t>
            </a:r>
            <a:r>
              <a:rPr lang="hu-HU" dirty="0" smtClean="0"/>
              <a:t> </a:t>
            </a:r>
            <a:r>
              <a:rPr lang="hu-HU" dirty="0" err="1" smtClean="0"/>
              <a:t>voor</a:t>
            </a:r>
            <a:r>
              <a:rPr lang="hu-HU" dirty="0" smtClean="0"/>
              <a:t> </a:t>
            </a:r>
            <a:r>
              <a:rPr lang="hu-HU" dirty="0" err="1" smtClean="0"/>
              <a:t>alle</a:t>
            </a:r>
            <a:r>
              <a:rPr lang="hu-HU" dirty="0" smtClean="0"/>
              <a:t> </a:t>
            </a:r>
            <a:r>
              <a:rPr lang="hu-HU" dirty="0" err="1" smtClean="0"/>
              <a:t>mensen</a:t>
            </a:r>
            <a:r>
              <a:rPr lang="hu-HU" dirty="0" smtClean="0"/>
              <a:t>.</a:t>
            </a:r>
          </a:p>
          <a:p>
            <a:r>
              <a:rPr lang="hu-HU" dirty="0" err="1" smtClean="0"/>
              <a:t>Gebaseerd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de </a:t>
            </a:r>
            <a:r>
              <a:rPr lang="hu-HU" dirty="0" err="1" smtClean="0"/>
              <a:t>christelijke-humanistische-joodse</a:t>
            </a:r>
            <a:r>
              <a:rPr lang="hu-HU" dirty="0" smtClean="0"/>
              <a:t> </a:t>
            </a:r>
            <a:r>
              <a:rPr lang="hu-HU" dirty="0" err="1" smtClean="0"/>
              <a:t>traditie</a:t>
            </a:r>
            <a:r>
              <a:rPr lang="hu-HU" dirty="0" smtClean="0"/>
              <a:t> van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westen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1027" name="Picture 3" descr="C:\Users\Dzsingisz\Documents\stgeorge-ikona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88640"/>
            <a:ext cx="2195736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 smtClean="0"/>
              <a:t>Universele</a:t>
            </a:r>
            <a:r>
              <a:rPr lang="hu-HU" dirty="0" smtClean="0"/>
              <a:t> </a:t>
            </a:r>
            <a:r>
              <a:rPr lang="hu-HU" dirty="0" err="1" smtClean="0"/>
              <a:t>Verklaringen</a:t>
            </a:r>
            <a:r>
              <a:rPr lang="hu-HU" dirty="0" smtClean="0"/>
              <a:t> van de </a:t>
            </a:r>
            <a:r>
              <a:rPr lang="hu-HU" dirty="0" err="1" smtClean="0"/>
              <a:t>Rechten</a:t>
            </a:r>
            <a:r>
              <a:rPr lang="hu-HU" dirty="0" smtClean="0"/>
              <a:t> van de </a:t>
            </a:r>
            <a:r>
              <a:rPr lang="hu-HU" dirty="0" err="1" smtClean="0"/>
              <a:t>Mens</a:t>
            </a:r>
            <a:r>
              <a:rPr lang="hu-HU" dirty="0" smtClean="0"/>
              <a:t>. VN. 1948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>
              <a:buNone/>
            </a:pPr>
            <a:r>
              <a:rPr lang="hu-HU" dirty="0" err="1" smtClean="0"/>
              <a:t>Artikel</a:t>
            </a:r>
            <a:r>
              <a:rPr lang="hu-HU" dirty="0" smtClean="0"/>
              <a:t> 1</a:t>
            </a:r>
          </a:p>
          <a:p>
            <a:pPr>
              <a:buNone/>
            </a:pPr>
            <a:r>
              <a:rPr lang="hu-HU" dirty="0" err="1" smtClean="0"/>
              <a:t>Alle</a:t>
            </a:r>
            <a:r>
              <a:rPr lang="hu-HU" dirty="0" smtClean="0"/>
              <a:t> </a:t>
            </a:r>
            <a:r>
              <a:rPr lang="hu-HU" dirty="0" err="1" smtClean="0"/>
              <a:t>mensen</a:t>
            </a:r>
            <a:r>
              <a:rPr lang="hu-HU" dirty="0" smtClean="0"/>
              <a:t> </a:t>
            </a:r>
            <a:r>
              <a:rPr lang="hu-HU" dirty="0" err="1" smtClean="0"/>
              <a:t>worden</a:t>
            </a:r>
            <a:r>
              <a:rPr lang="hu-HU" dirty="0" smtClean="0"/>
              <a:t> </a:t>
            </a:r>
            <a:r>
              <a:rPr lang="hu-HU" dirty="0" err="1" smtClean="0"/>
              <a:t>vrij</a:t>
            </a:r>
            <a:r>
              <a:rPr lang="hu-HU" dirty="0" smtClean="0"/>
              <a:t> en </a:t>
            </a:r>
            <a:r>
              <a:rPr lang="hu-HU" dirty="0" err="1" smtClean="0"/>
              <a:t>gelijk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waardigheid</a:t>
            </a:r>
            <a:r>
              <a:rPr lang="hu-HU" dirty="0" smtClean="0"/>
              <a:t> </a:t>
            </a:r>
            <a:r>
              <a:rPr lang="hu-HU" dirty="0" err="1" smtClean="0"/>
              <a:t>en</a:t>
            </a:r>
            <a:r>
              <a:rPr lang="hu-HU" dirty="0" smtClean="0"/>
              <a:t> </a:t>
            </a:r>
          </a:p>
          <a:p>
            <a:pPr>
              <a:buNone/>
            </a:pPr>
            <a:r>
              <a:rPr lang="hu-HU" dirty="0" err="1" smtClean="0"/>
              <a:t>rechten</a:t>
            </a:r>
            <a:r>
              <a:rPr lang="hu-HU" dirty="0" smtClean="0"/>
              <a:t> </a:t>
            </a:r>
            <a:r>
              <a:rPr lang="hu-HU" dirty="0" err="1" smtClean="0"/>
              <a:t>geboren</a:t>
            </a:r>
            <a:r>
              <a:rPr lang="hu-HU" dirty="0" smtClean="0"/>
              <a:t>. </a:t>
            </a:r>
            <a:r>
              <a:rPr lang="hu-HU" dirty="0" err="1" smtClean="0"/>
              <a:t>Zij</a:t>
            </a:r>
            <a:r>
              <a:rPr lang="hu-HU" dirty="0" smtClean="0"/>
              <a:t> </a:t>
            </a:r>
            <a:r>
              <a:rPr lang="hu-HU" dirty="0" err="1" smtClean="0"/>
              <a:t>zijn</a:t>
            </a:r>
            <a:r>
              <a:rPr lang="hu-HU" dirty="0" smtClean="0"/>
              <a:t> </a:t>
            </a:r>
            <a:r>
              <a:rPr lang="hu-HU" dirty="0" err="1" smtClean="0"/>
              <a:t>begiftigd</a:t>
            </a:r>
            <a:r>
              <a:rPr lang="hu-HU" dirty="0" smtClean="0"/>
              <a:t> </a:t>
            </a:r>
            <a:r>
              <a:rPr lang="hu-HU" dirty="0" err="1" smtClean="0"/>
              <a:t>met</a:t>
            </a:r>
            <a:r>
              <a:rPr lang="hu-HU" dirty="0" smtClean="0"/>
              <a:t> </a:t>
            </a:r>
            <a:r>
              <a:rPr lang="hu-HU" dirty="0" err="1" smtClean="0"/>
              <a:t>verstand</a:t>
            </a:r>
            <a:r>
              <a:rPr lang="hu-HU" dirty="0" smtClean="0"/>
              <a:t> en </a:t>
            </a:r>
          </a:p>
          <a:p>
            <a:pPr>
              <a:buNone/>
            </a:pPr>
            <a:r>
              <a:rPr lang="hu-HU" dirty="0" err="1" smtClean="0"/>
              <a:t>geweten</a:t>
            </a:r>
            <a:r>
              <a:rPr lang="hu-HU" dirty="0" smtClean="0"/>
              <a:t>, en </a:t>
            </a:r>
            <a:r>
              <a:rPr lang="hu-HU" dirty="0" err="1" smtClean="0"/>
              <a:t>behoren</a:t>
            </a:r>
            <a:r>
              <a:rPr lang="hu-HU" dirty="0" smtClean="0"/>
              <a:t> </a:t>
            </a:r>
            <a:r>
              <a:rPr lang="hu-HU" dirty="0" err="1" smtClean="0"/>
              <a:t>zich</a:t>
            </a:r>
            <a:r>
              <a:rPr lang="hu-HU" dirty="0" smtClean="0"/>
              <a:t> </a:t>
            </a:r>
            <a:r>
              <a:rPr lang="hu-HU" dirty="0" err="1" smtClean="0"/>
              <a:t>jegens</a:t>
            </a:r>
            <a:r>
              <a:rPr lang="hu-HU" dirty="0" smtClean="0"/>
              <a:t> </a:t>
            </a:r>
            <a:r>
              <a:rPr lang="hu-HU" dirty="0" err="1" smtClean="0"/>
              <a:t>elkander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geest</a:t>
            </a:r>
            <a:r>
              <a:rPr lang="hu-HU" dirty="0" smtClean="0"/>
              <a:t> </a:t>
            </a:r>
          </a:p>
          <a:p>
            <a:pPr>
              <a:buNone/>
            </a:pPr>
            <a:r>
              <a:rPr lang="hu-HU" dirty="0" smtClean="0"/>
              <a:t>van </a:t>
            </a:r>
            <a:r>
              <a:rPr lang="hu-HU" dirty="0" err="1" smtClean="0"/>
              <a:t>broederschap</a:t>
            </a:r>
            <a:r>
              <a:rPr lang="hu-HU" dirty="0" smtClean="0"/>
              <a:t> te </a:t>
            </a:r>
            <a:r>
              <a:rPr lang="hu-HU" dirty="0" err="1" smtClean="0"/>
              <a:t>gedragen</a:t>
            </a:r>
            <a:r>
              <a:rPr lang="hu-HU" dirty="0" smtClean="0"/>
              <a:t>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>
              <a:buNone/>
            </a:pPr>
            <a:r>
              <a:rPr lang="hu-HU" dirty="0" err="1" smtClean="0"/>
              <a:t>Artikel</a:t>
            </a:r>
            <a:r>
              <a:rPr lang="hu-HU" dirty="0" smtClean="0"/>
              <a:t> 2</a:t>
            </a:r>
          </a:p>
          <a:p>
            <a:pPr>
              <a:buNone/>
            </a:pP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ieder</a:t>
            </a:r>
            <a:r>
              <a:rPr lang="hu-HU" dirty="0" smtClean="0"/>
              <a:t> </a:t>
            </a:r>
            <a:r>
              <a:rPr lang="hu-HU" dirty="0" err="1" smtClean="0"/>
              <a:t>heeft</a:t>
            </a:r>
            <a:r>
              <a:rPr lang="hu-HU" dirty="0" smtClean="0"/>
              <a:t> </a:t>
            </a:r>
            <a:r>
              <a:rPr lang="hu-HU" dirty="0" err="1" smtClean="0"/>
              <a:t>aanspraak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/>
              <a:t>alle</a:t>
            </a:r>
            <a:r>
              <a:rPr lang="hu-HU" dirty="0" smtClean="0"/>
              <a:t> </a:t>
            </a:r>
            <a:r>
              <a:rPr lang="hu-HU" dirty="0" err="1" smtClean="0"/>
              <a:t>rechten</a:t>
            </a:r>
            <a:r>
              <a:rPr lang="hu-HU" dirty="0" smtClean="0"/>
              <a:t> en </a:t>
            </a:r>
            <a:r>
              <a:rPr lang="hu-HU" dirty="0" err="1" smtClean="0"/>
              <a:t>vrijheden</a:t>
            </a:r>
            <a:r>
              <a:rPr lang="hu-HU" dirty="0" smtClean="0"/>
              <a:t>,</a:t>
            </a:r>
          </a:p>
          <a:p>
            <a:pPr>
              <a:buNone/>
            </a:pP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deze</a:t>
            </a:r>
            <a:r>
              <a:rPr lang="hu-HU" dirty="0" smtClean="0"/>
              <a:t> </a:t>
            </a:r>
            <a:r>
              <a:rPr lang="hu-HU" dirty="0" err="1" smtClean="0"/>
              <a:t>Verklaring</a:t>
            </a:r>
            <a:r>
              <a:rPr lang="hu-HU" dirty="0" smtClean="0"/>
              <a:t> </a:t>
            </a:r>
            <a:r>
              <a:rPr lang="hu-HU" dirty="0" err="1" smtClean="0"/>
              <a:t>opgesomd</a:t>
            </a:r>
            <a:r>
              <a:rPr lang="hu-HU" dirty="0" smtClean="0"/>
              <a:t>, </a:t>
            </a:r>
            <a:r>
              <a:rPr lang="hu-HU" dirty="0" err="1" smtClean="0"/>
              <a:t>zonder</a:t>
            </a:r>
            <a:r>
              <a:rPr lang="hu-HU" dirty="0" smtClean="0"/>
              <a:t> </a:t>
            </a:r>
            <a:r>
              <a:rPr lang="hu-HU" dirty="0" err="1" smtClean="0"/>
              <a:t>enig</a:t>
            </a:r>
            <a:r>
              <a:rPr lang="hu-HU" dirty="0" smtClean="0"/>
              <a:t> </a:t>
            </a:r>
            <a:r>
              <a:rPr lang="hu-HU" dirty="0" err="1" smtClean="0"/>
              <a:t>onderscheid</a:t>
            </a:r>
            <a:r>
              <a:rPr lang="hu-HU" dirty="0" smtClean="0"/>
              <a:t> </a:t>
            </a:r>
          </a:p>
          <a:p>
            <a:pPr>
              <a:buNone/>
            </a:pPr>
            <a:r>
              <a:rPr lang="hu-HU" dirty="0" smtClean="0"/>
              <a:t>van </a:t>
            </a:r>
            <a:r>
              <a:rPr lang="hu-HU" dirty="0" err="1" smtClean="0"/>
              <a:t>welke</a:t>
            </a:r>
            <a:r>
              <a:rPr lang="hu-HU" dirty="0" smtClean="0"/>
              <a:t> </a:t>
            </a:r>
            <a:r>
              <a:rPr lang="hu-HU" dirty="0" err="1" smtClean="0"/>
              <a:t>aard</a:t>
            </a:r>
            <a:r>
              <a:rPr lang="hu-HU" dirty="0" smtClean="0"/>
              <a:t> </a:t>
            </a:r>
            <a:r>
              <a:rPr lang="hu-HU" dirty="0" err="1" smtClean="0"/>
              <a:t>ook</a:t>
            </a:r>
            <a:r>
              <a:rPr lang="hu-HU" dirty="0" smtClean="0"/>
              <a:t>, </a:t>
            </a:r>
            <a:r>
              <a:rPr lang="hu-HU" dirty="0" err="1" smtClean="0"/>
              <a:t>zoals</a:t>
            </a:r>
            <a:r>
              <a:rPr lang="hu-HU" dirty="0" smtClean="0"/>
              <a:t> </a:t>
            </a:r>
            <a:r>
              <a:rPr lang="hu-HU" dirty="0" err="1" smtClean="0"/>
              <a:t>ras</a:t>
            </a:r>
            <a:r>
              <a:rPr lang="hu-HU" dirty="0" smtClean="0"/>
              <a:t>, </a:t>
            </a:r>
            <a:r>
              <a:rPr lang="hu-HU" dirty="0" err="1" smtClean="0"/>
              <a:t>kleur</a:t>
            </a:r>
            <a:r>
              <a:rPr lang="hu-HU" dirty="0" smtClean="0"/>
              <a:t>, </a:t>
            </a:r>
            <a:r>
              <a:rPr lang="hu-HU" dirty="0" err="1" smtClean="0"/>
              <a:t>geslacht</a:t>
            </a:r>
            <a:r>
              <a:rPr lang="hu-HU" dirty="0" smtClean="0"/>
              <a:t>, </a:t>
            </a:r>
            <a:r>
              <a:rPr lang="hu-HU" dirty="0" err="1" smtClean="0"/>
              <a:t>godsdienst</a:t>
            </a:r>
            <a:r>
              <a:rPr lang="hu-HU" dirty="0" smtClean="0"/>
              <a:t>, </a:t>
            </a:r>
          </a:p>
          <a:p>
            <a:pPr>
              <a:buNone/>
            </a:pPr>
            <a:r>
              <a:rPr lang="hu-HU" dirty="0" err="1" smtClean="0"/>
              <a:t>politiek</a:t>
            </a:r>
            <a:r>
              <a:rPr lang="hu-HU" dirty="0" smtClean="0"/>
              <a:t> of </a:t>
            </a:r>
            <a:r>
              <a:rPr lang="hu-HU" dirty="0" err="1" smtClean="0"/>
              <a:t>andere</a:t>
            </a:r>
            <a:r>
              <a:rPr lang="hu-HU" dirty="0" smtClean="0"/>
              <a:t> </a:t>
            </a:r>
            <a:r>
              <a:rPr lang="hu-HU" dirty="0" err="1" smtClean="0"/>
              <a:t>overtuiging</a:t>
            </a:r>
            <a:r>
              <a:rPr lang="hu-HU" dirty="0" smtClean="0"/>
              <a:t>, </a:t>
            </a:r>
            <a:r>
              <a:rPr lang="hu-HU" dirty="0" err="1" smtClean="0"/>
              <a:t>nationaliteit</a:t>
            </a:r>
            <a:r>
              <a:rPr lang="hu-HU" dirty="0" smtClean="0"/>
              <a:t> </a:t>
            </a:r>
            <a:r>
              <a:rPr lang="hu-HU" dirty="0" err="1" smtClean="0"/>
              <a:t>of</a:t>
            </a:r>
            <a:r>
              <a:rPr lang="hu-HU" dirty="0" smtClean="0"/>
              <a:t> </a:t>
            </a:r>
          </a:p>
          <a:p>
            <a:pPr>
              <a:buNone/>
            </a:pPr>
            <a:r>
              <a:rPr lang="hu-HU" dirty="0" err="1" smtClean="0"/>
              <a:t>maatschappelijke</a:t>
            </a:r>
            <a:r>
              <a:rPr lang="hu-HU" dirty="0" smtClean="0"/>
              <a:t> </a:t>
            </a:r>
            <a:r>
              <a:rPr lang="hu-HU" dirty="0" err="1" smtClean="0"/>
              <a:t>afkomst</a:t>
            </a:r>
            <a:r>
              <a:rPr lang="hu-HU" dirty="0" smtClean="0"/>
              <a:t>, </a:t>
            </a:r>
            <a:r>
              <a:rPr lang="hu-HU" dirty="0" err="1" smtClean="0"/>
              <a:t>eigendom</a:t>
            </a:r>
            <a:r>
              <a:rPr lang="hu-HU" dirty="0" smtClean="0"/>
              <a:t>, </a:t>
            </a:r>
            <a:r>
              <a:rPr lang="hu-HU" dirty="0" err="1" smtClean="0"/>
              <a:t>geboorte</a:t>
            </a:r>
            <a:r>
              <a:rPr lang="hu-HU" dirty="0" smtClean="0"/>
              <a:t> of </a:t>
            </a:r>
          </a:p>
          <a:p>
            <a:pPr>
              <a:buNone/>
            </a:pPr>
            <a:r>
              <a:rPr lang="hu-HU" dirty="0" err="1" smtClean="0"/>
              <a:t>andere</a:t>
            </a:r>
            <a:r>
              <a:rPr lang="hu-HU" dirty="0" smtClean="0"/>
              <a:t> status.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Constateringen</a:t>
            </a:r>
            <a:r>
              <a:rPr lang="hu-HU" dirty="0" smtClean="0"/>
              <a:t>*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/>
          <a:lstStyle/>
          <a:p>
            <a:r>
              <a:rPr lang="hu-HU" dirty="0" smtClean="0"/>
              <a:t>1.De </a:t>
            </a:r>
            <a:r>
              <a:rPr lang="hu-HU" dirty="0" err="1" smtClean="0"/>
              <a:t>regels</a:t>
            </a:r>
            <a:r>
              <a:rPr lang="hu-HU" dirty="0" smtClean="0"/>
              <a:t> van de </a:t>
            </a:r>
            <a:r>
              <a:rPr lang="hu-HU" dirty="0" err="1" smtClean="0"/>
              <a:t>wereldpolitiek</a:t>
            </a:r>
            <a:r>
              <a:rPr lang="hu-HU" dirty="0" smtClean="0"/>
              <a:t> </a:t>
            </a:r>
            <a:r>
              <a:rPr lang="hu-HU" dirty="0" err="1" smtClean="0"/>
              <a:t>worden</a:t>
            </a:r>
            <a:r>
              <a:rPr lang="hu-HU" dirty="0" smtClean="0"/>
              <a:t> na de </a:t>
            </a:r>
            <a:r>
              <a:rPr lang="hu-HU" dirty="0" err="1" smtClean="0"/>
              <a:t>beeindiging</a:t>
            </a:r>
            <a:r>
              <a:rPr lang="hu-HU" dirty="0" smtClean="0"/>
              <a:t> van de </a:t>
            </a:r>
            <a:r>
              <a:rPr lang="hu-HU" dirty="0" err="1" smtClean="0"/>
              <a:t>koude</a:t>
            </a:r>
            <a:r>
              <a:rPr lang="hu-HU" dirty="0" smtClean="0"/>
              <a:t> </a:t>
            </a:r>
            <a:r>
              <a:rPr lang="hu-HU" dirty="0" err="1" smtClean="0"/>
              <a:t>oorlog</a:t>
            </a:r>
            <a:r>
              <a:rPr lang="hu-HU" dirty="0" smtClean="0"/>
              <a:t> ( 1990 ) </a:t>
            </a:r>
            <a:r>
              <a:rPr lang="hu-HU" dirty="0" err="1" smtClean="0">
                <a:solidFill>
                  <a:srgbClr val="FF0000"/>
                </a:solidFill>
              </a:rPr>
              <a:t>cultureel</a:t>
            </a:r>
            <a:r>
              <a:rPr lang="hu-HU" dirty="0" smtClean="0"/>
              <a:t> </a:t>
            </a:r>
            <a:r>
              <a:rPr lang="hu-HU" dirty="0" err="1" smtClean="0"/>
              <a:t>bepaald</a:t>
            </a:r>
            <a:r>
              <a:rPr lang="hu-HU" dirty="0" smtClean="0"/>
              <a:t>.</a:t>
            </a:r>
          </a:p>
          <a:p>
            <a:r>
              <a:rPr lang="hu-HU" dirty="0" smtClean="0"/>
              <a:t>2. </a:t>
            </a:r>
            <a:r>
              <a:rPr lang="hu-HU" dirty="0" err="1" smtClean="0"/>
              <a:t>politiek</a:t>
            </a:r>
            <a:r>
              <a:rPr lang="hu-HU" dirty="0" smtClean="0"/>
              <a:t> </a:t>
            </a:r>
            <a:r>
              <a:rPr lang="hu-HU" dirty="0" err="1" smtClean="0"/>
              <a:t>wordt</a:t>
            </a:r>
            <a:r>
              <a:rPr lang="hu-HU" dirty="0" smtClean="0"/>
              <a:t> </a:t>
            </a:r>
            <a:r>
              <a:rPr lang="hu-HU" dirty="0" err="1" smtClean="0"/>
              <a:t>ook</a:t>
            </a:r>
            <a:r>
              <a:rPr lang="hu-HU" dirty="0" smtClean="0"/>
              <a:t> </a:t>
            </a:r>
            <a:r>
              <a:rPr lang="hu-HU" dirty="0" err="1" smtClean="0"/>
              <a:t>benut</a:t>
            </a:r>
            <a:r>
              <a:rPr lang="hu-HU" dirty="0" smtClean="0"/>
              <a:t> </a:t>
            </a:r>
            <a:r>
              <a:rPr lang="hu-HU" dirty="0" err="1" smtClean="0"/>
              <a:t>om</a:t>
            </a:r>
            <a:r>
              <a:rPr lang="hu-HU" dirty="0" smtClean="0"/>
              <a:t> de </a:t>
            </a:r>
            <a:r>
              <a:rPr lang="hu-HU" dirty="0" err="1" smtClean="0">
                <a:solidFill>
                  <a:srgbClr val="FF0000"/>
                </a:solidFill>
              </a:rPr>
              <a:t>eigen</a:t>
            </a:r>
            <a:r>
              <a:rPr lang="hu-HU" dirty="0" smtClean="0"/>
              <a:t> </a:t>
            </a:r>
            <a:r>
              <a:rPr lang="hu-HU" dirty="0" err="1" smtClean="0"/>
              <a:t>identiteit</a:t>
            </a:r>
            <a:r>
              <a:rPr lang="hu-HU" dirty="0" smtClean="0"/>
              <a:t> te </a:t>
            </a:r>
            <a:r>
              <a:rPr lang="hu-HU" dirty="0" err="1" smtClean="0"/>
              <a:t>bepalen</a:t>
            </a:r>
            <a:r>
              <a:rPr lang="hu-HU" dirty="0" smtClean="0"/>
              <a:t>.</a:t>
            </a:r>
          </a:p>
          <a:p>
            <a:r>
              <a:rPr lang="hu-HU" dirty="0" smtClean="0"/>
              <a:t>3. De </a:t>
            </a:r>
            <a:r>
              <a:rPr lang="hu-HU" dirty="0" err="1" smtClean="0"/>
              <a:t>hoofdrolspelers</a:t>
            </a:r>
            <a:r>
              <a:rPr lang="hu-HU" dirty="0" smtClean="0"/>
              <a:t> </a:t>
            </a:r>
            <a:r>
              <a:rPr lang="hu-HU" dirty="0" err="1" smtClean="0"/>
              <a:t>blijven</a:t>
            </a:r>
            <a:r>
              <a:rPr lang="hu-HU" dirty="0" smtClean="0"/>
              <a:t> </a:t>
            </a:r>
            <a:r>
              <a:rPr lang="hu-HU" dirty="0" err="1" smtClean="0"/>
              <a:t>de</a:t>
            </a:r>
            <a:r>
              <a:rPr lang="hu-HU" dirty="0" smtClean="0"/>
              <a:t> </a:t>
            </a:r>
            <a:r>
              <a:rPr lang="hu-HU" dirty="0" err="1" smtClean="0">
                <a:solidFill>
                  <a:srgbClr val="FF0000"/>
                </a:solidFill>
              </a:rPr>
              <a:t>nationale</a:t>
            </a:r>
            <a:r>
              <a:rPr lang="hu-HU" dirty="0" smtClean="0">
                <a:solidFill>
                  <a:srgbClr val="FF0000"/>
                </a:solidFill>
              </a:rPr>
              <a:t> </a:t>
            </a:r>
            <a:r>
              <a:rPr lang="hu-HU" dirty="0" err="1" smtClean="0">
                <a:solidFill>
                  <a:srgbClr val="FF0000"/>
                </a:solidFill>
              </a:rPr>
              <a:t>staten</a:t>
            </a:r>
            <a:r>
              <a:rPr lang="hu-HU" dirty="0" smtClean="0"/>
              <a:t>, die </a:t>
            </a:r>
            <a:r>
              <a:rPr lang="hu-HU" dirty="0" err="1" smtClean="0"/>
              <a:t>zich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cultureel</a:t>
            </a:r>
            <a:r>
              <a:rPr lang="hu-HU" dirty="0" smtClean="0"/>
              <a:t> </a:t>
            </a:r>
            <a:r>
              <a:rPr lang="hu-HU" dirty="0" err="1" smtClean="0"/>
              <a:t>gelijkgerichte</a:t>
            </a:r>
            <a:r>
              <a:rPr lang="hu-HU" dirty="0"/>
              <a:t> </a:t>
            </a:r>
            <a:r>
              <a:rPr lang="hu-HU" dirty="0" err="1" smtClean="0"/>
              <a:t>blokken</a:t>
            </a:r>
            <a:r>
              <a:rPr lang="hu-HU" dirty="0" smtClean="0"/>
              <a:t> </a:t>
            </a:r>
            <a:r>
              <a:rPr lang="hu-HU" dirty="0" err="1" smtClean="0"/>
              <a:t>organiseren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2050" name="Picture 2" descr="C:\Users\Dzsingisz\Documents\stgeorge-ikona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88640"/>
            <a:ext cx="2150517" cy="2592288"/>
          </a:xfrm>
          <a:prstGeom prst="rect">
            <a:avLst/>
          </a:prstGeom>
          <a:noFill/>
        </p:spPr>
      </p:pic>
      <p:sp>
        <p:nvSpPr>
          <p:cNvPr id="5" name="Szövegdoboz 4"/>
          <p:cNvSpPr txBox="1"/>
          <p:nvPr/>
        </p:nvSpPr>
        <p:spPr>
          <a:xfrm>
            <a:off x="755576" y="648866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* </a:t>
            </a:r>
            <a:r>
              <a:rPr lang="hu-HU" dirty="0" err="1" smtClean="0"/>
              <a:t>bron</a:t>
            </a:r>
            <a:r>
              <a:rPr lang="hu-HU" dirty="0" smtClean="0"/>
              <a:t> : Samuel Huntington : „The </a:t>
            </a:r>
            <a:r>
              <a:rPr lang="hu-HU" dirty="0" err="1" smtClean="0"/>
              <a:t>Clash</a:t>
            </a:r>
            <a:r>
              <a:rPr lang="hu-HU" dirty="0" smtClean="0"/>
              <a:t> of </a:t>
            </a:r>
            <a:r>
              <a:rPr lang="hu-HU" dirty="0" err="1" smtClean="0"/>
              <a:t>Civilizations</a:t>
            </a:r>
            <a:r>
              <a:rPr lang="hu-HU" dirty="0" smtClean="0"/>
              <a:t>” 1996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Hoofd</a:t>
            </a:r>
            <a:r>
              <a:rPr lang="hu-HU" dirty="0" smtClean="0"/>
              <a:t> </a:t>
            </a:r>
            <a:r>
              <a:rPr lang="hu-HU" dirty="0" err="1" smtClean="0"/>
              <a:t>stellingen</a:t>
            </a:r>
            <a:r>
              <a:rPr lang="hu-HU" dirty="0" smtClean="0"/>
              <a:t>*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789664"/>
          </a:xfrm>
        </p:spPr>
        <p:txBody>
          <a:bodyPr/>
          <a:lstStyle/>
          <a:p>
            <a:r>
              <a:rPr lang="hu-HU" dirty="0" smtClean="0"/>
              <a:t>1. </a:t>
            </a:r>
            <a:r>
              <a:rPr lang="hu-HU" dirty="0" err="1" smtClean="0"/>
              <a:t>Civilisaties</a:t>
            </a:r>
            <a:r>
              <a:rPr lang="hu-HU" dirty="0" smtClean="0"/>
              <a:t> </a:t>
            </a:r>
            <a:r>
              <a:rPr lang="hu-HU" dirty="0" err="1" smtClean="0"/>
              <a:t>kunnen</a:t>
            </a:r>
            <a:r>
              <a:rPr lang="hu-HU" dirty="0" smtClean="0"/>
              <a:t> </a:t>
            </a:r>
            <a:r>
              <a:rPr lang="hu-HU" dirty="0" err="1" smtClean="0"/>
              <a:t>aan</a:t>
            </a:r>
            <a:r>
              <a:rPr lang="hu-HU" dirty="0" smtClean="0"/>
              <a:t> </a:t>
            </a:r>
            <a:r>
              <a:rPr lang="hu-HU" dirty="0" err="1" smtClean="0"/>
              <a:t>verandering</a:t>
            </a:r>
            <a:r>
              <a:rPr lang="hu-HU" dirty="0" smtClean="0"/>
              <a:t> </a:t>
            </a:r>
            <a:r>
              <a:rPr lang="hu-HU" dirty="0" err="1" smtClean="0"/>
              <a:t>onderhevig</a:t>
            </a:r>
            <a:r>
              <a:rPr lang="hu-HU" dirty="0" smtClean="0"/>
              <a:t> </a:t>
            </a:r>
            <a:r>
              <a:rPr lang="hu-HU" dirty="0" err="1" smtClean="0"/>
              <a:t>zijn</a:t>
            </a:r>
            <a:r>
              <a:rPr lang="hu-HU" dirty="0" smtClean="0"/>
              <a:t> en </a:t>
            </a:r>
            <a:r>
              <a:rPr lang="hu-HU" dirty="0" err="1" smtClean="0"/>
              <a:t>ten</a:t>
            </a:r>
            <a:r>
              <a:rPr lang="hu-HU" dirty="0" smtClean="0"/>
              <a:t> </a:t>
            </a:r>
            <a:r>
              <a:rPr lang="hu-HU" dirty="0" err="1" smtClean="0"/>
              <a:t>onder</a:t>
            </a:r>
            <a:r>
              <a:rPr lang="hu-HU" dirty="0" smtClean="0"/>
              <a:t> </a:t>
            </a:r>
            <a:r>
              <a:rPr lang="hu-HU" dirty="0" err="1" smtClean="0"/>
              <a:t>gaan</a:t>
            </a:r>
            <a:r>
              <a:rPr lang="hu-HU" dirty="0" smtClean="0"/>
              <a:t>.</a:t>
            </a:r>
          </a:p>
          <a:p>
            <a:r>
              <a:rPr lang="hu-HU" dirty="0" smtClean="0"/>
              <a:t>2.Er </a:t>
            </a:r>
            <a:r>
              <a:rPr lang="hu-HU" dirty="0" err="1" smtClean="0"/>
              <a:t>komt</a:t>
            </a:r>
            <a:r>
              <a:rPr lang="hu-HU" dirty="0" smtClean="0"/>
              <a:t> </a:t>
            </a:r>
            <a:r>
              <a:rPr lang="hu-HU" dirty="0" err="1" smtClean="0"/>
              <a:t>geen</a:t>
            </a:r>
            <a:r>
              <a:rPr lang="hu-HU" dirty="0" smtClean="0"/>
              <a:t> </a:t>
            </a:r>
            <a:r>
              <a:rPr lang="hu-HU" dirty="0" err="1" smtClean="0"/>
              <a:t>wereldwijde</a:t>
            </a:r>
            <a:r>
              <a:rPr lang="hu-HU" dirty="0" smtClean="0"/>
              <a:t>, </a:t>
            </a:r>
            <a:r>
              <a:rPr lang="hu-HU" dirty="0" err="1" smtClean="0"/>
              <a:t>globale</a:t>
            </a:r>
            <a:r>
              <a:rPr lang="hu-HU" dirty="0" smtClean="0"/>
              <a:t> ,</a:t>
            </a:r>
            <a:r>
              <a:rPr lang="hu-HU" dirty="0" err="1" smtClean="0"/>
              <a:t>uniforme</a:t>
            </a:r>
            <a:r>
              <a:rPr lang="hu-HU" dirty="0" smtClean="0"/>
              <a:t> </a:t>
            </a:r>
            <a:r>
              <a:rPr lang="hu-HU" dirty="0" err="1" smtClean="0"/>
              <a:t>civilisatie</a:t>
            </a:r>
            <a:r>
              <a:rPr lang="hu-HU" dirty="0" smtClean="0"/>
              <a:t> </a:t>
            </a:r>
            <a:r>
              <a:rPr lang="hu-HU" dirty="0" err="1" smtClean="0"/>
              <a:t>tot</a:t>
            </a:r>
            <a:r>
              <a:rPr lang="hu-HU" dirty="0" smtClean="0"/>
              <a:t> stand.</a:t>
            </a:r>
          </a:p>
          <a:p>
            <a:r>
              <a:rPr lang="hu-HU" dirty="0" smtClean="0"/>
              <a:t>3.De </a:t>
            </a:r>
            <a:r>
              <a:rPr lang="hu-HU" dirty="0" err="1" smtClean="0"/>
              <a:t>modernisering</a:t>
            </a:r>
            <a:r>
              <a:rPr lang="hu-HU" dirty="0" smtClean="0"/>
              <a:t> van de </a:t>
            </a:r>
            <a:r>
              <a:rPr lang="hu-HU" dirty="0" err="1" smtClean="0"/>
              <a:t>wereld</a:t>
            </a:r>
            <a:r>
              <a:rPr lang="hu-HU" dirty="0" smtClean="0"/>
              <a:t> </a:t>
            </a:r>
            <a:r>
              <a:rPr lang="hu-HU" dirty="0" err="1" smtClean="0"/>
              <a:t>heeft</a:t>
            </a:r>
            <a:r>
              <a:rPr lang="hu-HU" dirty="0" smtClean="0"/>
              <a:t> </a:t>
            </a:r>
            <a:r>
              <a:rPr lang="hu-HU" dirty="0" err="1" smtClean="0"/>
              <a:t>niet</a:t>
            </a:r>
            <a:r>
              <a:rPr lang="hu-HU" dirty="0" smtClean="0"/>
              <a:t> </a:t>
            </a:r>
            <a:r>
              <a:rPr lang="hu-HU" dirty="0" err="1" smtClean="0"/>
              <a:t>tot</a:t>
            </a:r>
            <a:r>
              <a:rPr lang="hu-HU" dirty="0" smtClean="0"/>
              <a:t> </a:t>
            </a:r>
            <a:r>
              <a:rPr lang="hu-HU" dirty="0" err="1" smtClean="0"/>
              <a:t>resultaat</a:t>
            </a:r>
            <a:r>
              <a:rPr lang="hu-HU" dirty="0" smtClean="0"/>
              <a:t> </a:t>
            </a:r>
            <a:r>
              <a:rPr lang="hu-HU" dirty="0" err="1" smtClean="0"/>
              <a:t>dat</a:t>
            </a:r>
            <a:r>
              <a:rPr lang="hu-HU" dirty="0" smtClean="0"/>
              <a:t> </a:t>
            </a:r>
            <a:r>
              <a:rPr lang="hu-HU" dirty="0" err="1" smtClean="0"/>
              <a:t>de</a:t>
            </a:r>
            <a:r>
              <a:rPr lang="hu-HU" dirty="0" smtClean="0"/>
              <a:t> </a:t>
            </a:r>
            <a:r>
              <a:rPr lang="hu-HU" dirty="0" err="1" smtClean="0"/>
              <a:t>wereld</a:t>
            </a:r>
            <a:r>
              <a:rPr lang="hu-HU" dirty="0" smtClean="0"/>
              <a:t> </a:t>
            </a:r>
            <a:r>
              <a:rPr lang="hu-HU" dirty="0" err="1" smtClean="0"/>
              <a:t>verwestert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683568" y="648866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* </a:t>
            </a:r>
            <a:r>
              <a:rPr lang="hu-HU" dirty="0" err="1" smtClean="0"/>
              <a:t>bron</a:t>
            </a:r>
            <a:r>
              <a:rPr lang="hu-HU" dirty="0" smtClean="0"/>
              <a:t>: Samuel Huntington : „The </a:t>
            </a:r>
            <a:r>
              <a:rPr lang="hu-HU" dirty="0" err="1" smtClean="0"/>
              <a:t>Clash</a:t>
            </a:r>
            <a:r>
              <a:rPr lang="hu-HU" dirty="0" smtClean="0"/>
              <a:t> of </a:t>
            </a:r>
            <a:r>
              <a:rPr lang="hu-HU" dirty="0" err="1" smtClean="0"/>
              <a:t>Civilisations</a:t>
            </a:r>
            <a:r>
              <a:rPr lang="hu-HU" dirty="0" smtClean="0"/>
              <a:t>” 1996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r>
              <a:rPr lang="hu-HU" dirty="0" err="1" smtClean="0"/>
              <a:t>Vijf</a:t>
            </a:r>
            <a:r>
              <a:rPr lang="hu-HU" dirty="0" smtClean="0"/>
              <a:t> </a:t>
            </a:r>
            <a:r>
              <a:rPr lang="hu-HU" dirty="0" err="1" smtClean="0"/>
              <a:t>hoofdthesen</a:t>
            </a:r>
            <a:r>
              <a:rPr lang="hu-HU" dirty="0" smtClean="0"/>
              <a:t>*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r>
              <a:rPr lang="hu-HU" dirty="0" smtClean="0"/>
              <a:t>1. De </a:t>
            </a:r>
            <a:r>
              <a:rPr lang="hu-HU" dirty="0" err="1" smtClean="0"/>
              <a:t>huidige</a:t>
            </a:r>
            <a:r>
              <a:rPr lang="hu-HU" dirty="0" smtClean="0"/>
              <a:t> </a:t>
            </a:r>
            <a:r>
              <a:rPr lang="hu-HU" dirty="0" err="1" smtClean="0"/>
              <a:t>wereld</a:t>
            </a:r>
            <a:r>
              <a:rPr lang="hu-HU" dirty="0" smtClean="0"/>
              <a:t> is </a:t>
            </a:r>
            <a:r>
              <a:rPr lang="hu-HU" dirty="0" err="1" smtClean="0"/>
              <a:t>zeer</a:t>
            </a:r>
            <a:r>
              <a:rPr lang="hu-HU" dirty="0" smtClean="0"/>
              <a:t> </a:t>
            </a:r>
            <a:r>
              <a:rPr lang="hu-HU" dirty="0" err="1" smtClean="0"/>
              <a:t>divers</a:t>
            </a:r>
            <a:r>
              <a:rPr lang="hu-HU" dirty="0" smtClean="0"/>
              <a:t> en </a:t>
            </a:r>
            <a:r>
              <a:rPr lang="hu-HU" dirty="0" err="1" smtClean="0"/>
              <a:t>veelpolig</a:t>
            </a:r>
            <a:r>
              <a:rPr lang="hu-HU" dirty="0" smtClean="0"/>
              <a:t>.</a:t>
            </a:r>
          </a:p>
          <a:p>
            <a:r>
              <a:rPr lang="hu-HU" dirty="0" smtClean="0"/>
              <a:t>2. De </a:t>
            </a:r>
            <a:r>
              <a:rPr lang="hu-HU" dirty="0" err="1" smtClean="0"/>
              <a:t>verhoudingen</a:t>
            </a:r>
            <a:r>
              <a:rPr lang="hu-HU" dirty="0" smtClean="0"/>
              <a:t> </a:t>
            </a:r>
            <a:r>
              <a:rPr lang="hu-HU" dirty="0" err="1" smtClean="0"/>
              <a:t>tussen</a:t>
            </a:r>
            <a:r>
              <a:rPr lang="hu-HU" dirty="0" smtClean="0"/>
              <a:t> </a:t>
            </a:r>
            <a:r>
              <a:rPr lang="hu-HU" dirty="0" err="1" smtClean="0"/>
              <a:t>de</a:t>
            </a:r>
            <a:r>
              <a:rPr lang="hu-HU" dirty="0" smtClean="0"/>
              <a:t> </a:t>
            </a:r>
            <a:r>
              <a:rPr lang="hu-HU" dirty="0" err="1" smtClean="0"/>
              <a:t>verschillende</a:t>
            </a:r>
            <a:r>
              <a:rPr lang="hu-HU" dirty="0" smtClean="0"/>
              <a:t> </a:t>
            </a:r>
            <a:r>
              <a:rPr lang="hu-HU" dirty="0" err="1" smtClean="0"/>
              <a:t>civilisaties</a:t>
            </a:r>
            <a:r>
              <a:rPr lang="hu-HU" dirty="0" smtClean="0"/>
              <a:t> </a:t>
            </a:r>
            <a:r>
              <a:rPr lang="hu-HU" dirty="0" err="1" smtClean="0"/>
              <a:t>zijn</a:t>
            </a:r>
            <a:r>
              <a:rPr lang="hu-HU" dirty="0" smtClean="0"/>
              <a:t> </a:t>
            </a:r>
            <a:r>
              <a:rPr lang="hu-HU" dirty="0" err="1" smtClean="0"/>
              <a:t>aan</a:t>
            </a:r>
            <a:r>
              <a:rPr lang="hu-HU" dirty="0" smtClean="0"/>
              <a:t> </a:t>
            </a:r>
            <a:r>
              <a:rPr lang="hu-HU" dirty="0" err="1" smtClean="0"/>
              <a:t>verandering</a:t>
            </a:r>
            <a:r>
              <a:rPr lang="hu-HU" dirty="0" smtClean="0"/>
              <a:t> </a:t>
            </a:r>
            <a:r>
              <a:rPr lang="hu-HU" dirty="0" err="1" smtClean="0"/>
              <a:t>onderhevig</a:t>
            </a:r>
            <a:r>
              <a:rPr lang="hu-HU" dirty="0" smtClean="0"/>
              <a:t>.</a:t>
            </a:r>
          </a:p>
          <a:p>
            <a:r>
              <a:rPr lang="hu-HU" dirty="0" smtClean="0"/>
              <a:t>3. </a:t>
            </a:r>
            <a:r>
              <a:rPr lang="hu-HU" dirty="0" err="1" smtClean="0"/>
              <a:t>Er</a:t>
            </a:r>
            <a:r>
              <a:rPr lang="hu-HU" dirty="0" smtClean="0"/>
              <a:t> </a:t>
            </a:r>
            <a:r>
              <a:rPr lang="hu-HU" dirty="0" err="1" smtClean="0"/>
              <a:t>komt</a:t>
            </a:r>
            <a:r>
              <a:rPr lang="hu-HU" dirty="0" smtClean="0"/>
              <a:t>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nieuwe</a:t>
            </a:r>
            <a:r>
              <a:rPr lang="hu-HU" dirty="0" smtClean="0"/>
              <a:t> </a:t>
            </a:r>
            <a:r>
              <a:rPr lang="hu-HU" dirty="0" err="1" smtClean="0"/>
              <a:t>wereldorde</a:t>
            </a:r>
            <a:r>
              <a:rPr lang="hu-HU" dirty="0" smtClean="0"/>
              <a:t> </a:t>
            </a:r>
            <a:r>
              <a:rPr lang="hu-HU" dirty="0" err="1" smtClean="0"/>
              <a:t>tot</a:t>
            </a:r>
            <a:r>
              <a:rPr lang="hu-HU" dirty="0" smtClean="0"/>
              <a:t> stand.</a:t>
            </a:r>
          </a:p>
          <a:p>
            <a:r>
              <a:rPr lang="hu-HU" dirty="0" smtClean="0"/>
              <a:t>4.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westen</a:t>
            </a:r>
            <a:r>
              <a:rPr lang="hu-HU" dirty="0" smtClean="0"/>
              <a:t> </a:t>
            </a:r>
            <a:r>
              <a:rPr lang="hu-HU" dirty="0" err="1" smtClean="0"/>
              <a:t>komt</a:t>
            </a:r>
            <a:r>
              <a:rPr lang="hu-HU" dirty="0" smtClean="0"/>
              <a:t> </a:t>
            </a:r>
            <a:r>
              <a:rPr lang="hu-HU" dirty="0" err="1" smtClean="0"/>
              <a:t>steeds</a:t>
            </a:r>
            <a:r>
              <a:rPr lang="hu-HU" dirty="0" smtClean="0"/>
              <a:t> </a:t>
            </a:r>
            <a:r>
              <a:rPr lang="hu-HU" dirty="0" err="1" smtClean="0"/>
              <a:t>meer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conflict</a:t>
            </a:r>
            <a:r>
              <a:rPr lang="hu-HU" dirty="0" smtClean="0"/>
              <a:t> </a:t>
            </a:r>
            <a:r>
              <a:rPr lang="hu-HU" dirty="0" err="1" smtClean="0"/>
              <a:t>met</a:t>
            </a:r>
            <a:r>
              <a:rPr lang="hu-HU" dirty="0" smtClean="0"/>
              <a:t> de </a:t>
            </a:r>
            <a:r>
              <a:rPr lang="hu-HU" dirty="0" err="1" smtClean="0"/>
              <a:t>andere</a:t>
            </a:r>
            <a:r>
              <a:rPr lang="hu-HU" dirty="0" smtClean="0"/>
              <a:t> </a:t>
            </a:r>
            <a:r>
              <a:rPr lang="hu-HU" dirty="0" err="1" smtClean="0"/>
              <a:t>civilisaties</a:t>
            </a:r>
            <a:r>
              <a:rPr lang="hu-HU" dirty="0" smtClean="0"/>
              <a:t>.</a:t>
            </a:r>
          </a:p>
          <a:p>
            <a:r>
              <a:rPr lang="hu-HU" dirty="0" smtClean="0"/>
              <a:t>5. </a:t>
            </a:r>
            <a:r>
              <a:rPr lang="hu-HU" dirty="0" err="1" smtClean="0"/>
              <a:t>Wij</a:t>
            </a:r>
            <a:r>
              <a:rPr lang="hu-HU" dirty="0" smtClean="0"/>
              <a:t> </a:t>
            </a:r>
            <a:r>
              <a:rPr lang="hu-HU" dirty="0" err="1" smtClean="0"/>
              <a:t>moeten</a:t>
            </a:r>
            <a:r>
              <a:rPr lang="hu-HU" dirty="0" smtClean="0"/>
              <a:t> </a:t>
            </a:r>
            <a:r>
              <a:rPr lang="hu-HU" dirty="0" err="1" smtClean="0"/>
              <a:t>aanvaarden</a:t>
            </a:r>
            <a:r>
              <a:rPr lang="hu-HU" dirty="0" smtClean="0"/>
              <a:t> </a:t>
            </a:r>
            <a:r>
              <a:rPr lang="hu-HU" dirty="0" err="1" smtClean="0"/>
              <a:t>dat</a:t>
            </a:r>
            <a:r>
              <a:rPr lang="hu-HU" dirty="0" smtClean="0"/>
              <a:t> de </a:t>
            </a:r>
            <a:r>
              <a:rPr lang="hu-HU" dirty="0" err="1" smtClean="0"/>
              <a:t>westerse</a:t>
            </a:r>
            <a:r>
              <a:rPr lang="hu-HU" dirty="0" smtClean="0"/>
              <a:t> </a:t>
            </a:r>
            <a:r>
              <a:rPr lang="hu-HU" dirty="0" err="1" smtClean="0"/>
              <a:t>civilisatie</a:t>
            </a:r>
            <a:r>
              <a:rPr lang="hu-HU" dirty="0" smtClean="0"/>
              <a:t> </a:t>
            </a:r>
            <a:r>
              <a:rPr lang="hu-HU" dirty="0" err="1" smtClean="0"/>
              <a:t>niet</a:t>
            </a:r>
            <a:r>
              <a:rPr lang="hu-HU" dirty="0" smtClean="0"/>
              <a:t> </a:t>
            </a:r>
            <a:r>
              <a:rPr lang="hu-HU" dirty="0" err="1" smtClean="0"/>
              <a:t>universeel</a:t>
            </a:r>
            <a:r>
              <a:rPr lang="hu-HU" dirty="0" smtClean="0"/>
              <a:t> is. Of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zich</a:t>
            </a:r>
            <a:r>
              <a:rPr lang="hu-HU" dirty="0" smtClean="0"/>
              <a:t> kan </a:t>
            </a:r>
            <a:r>
              <a:rPr lang="hu-HU" dirty="0" err="1" smtClean="0"/>
              <a:t>vernieuwen</a:t>
            </a:r>
            <a:r>
              <a:rPr lang="hu-HU" dirty="0" smtClean="0"/>
              <a:t> </a:t>
            </a:r>
            <a:r>
              <a:rPr lang="hu-HU" dirty="0" err="1" smtClean="0"/>
              <a:t>hangt</a:t>
            </a:r>
            <a:r>
              <a:rPr lang="hu-HU" dirty="0" smtClean="0"/>
              <a:t> </a:t>
            </a:r>
            <a:r>
              <a:rPr lang="hu-HU" dirty="0" err="1" smtClean="0"/>
              <a:t>af</a:t>
            </a:r>
            <a:r>
              <a:rPr lang="hu-HU" dirty="0" smtClean="0"/>
              <a:t>  van de </a:t>
            </a:r>
            <a:r>
              <a:rPr lang="hu-HU" dirty="0" err="1" smtClean="0"/>
              <a:t>al</a:t>
            </a:r>
            <a:r>
              <a:rPr lang="hu-HU" dirty="0" smtClean="0"/>
              <a:t> of </a:t>
            </a:r>
            <a:r>
              <a:rPr lang="hu-HU" dirty="0" err="1" smtClean="0"/>
              <a:t>niet</a:t>
            </a:r>
            <a:r>
              <a:rPr lang="hu-HU" dirty="0" smtClean="0"/>
              <a:t> </a:t>
            </a:r>
            <a:r>
              <a:rPr lang="hu-HU" dirty="0" err="1" smtClean="0"/>
              <a:t>aaneensluiting</a:t>
            </a:r>
            <a:r>
              <a:rPr lang="hu-HU" dirty="0" smtClean="0"/>
              <a:t> van de </a:t>
            </a:r>
            <a:r>
              <a:rPr lang="hu-HU" dirty="0" err="1" smtClean="0"/>
              <a:t>hiertoe</a:t>
            </a:r>
            <a:r>
              <a:rPr lang="hu-HU" dirty="0" smtClean="0"/>
              <a:t> </a:t>
            </a:r>
            <a:r>
              <a:rPr lang="hu-HU" dirty="0" err="1" smtClean="0"/>
              <a:t>behorende</a:t>
            </a:r>
            <a:r>
              <a:rPr lang="hu-HU" dirty="0" smtClean="0"/>
              <a:t> </a:t>
            </a:r>
            <a:r>
              <a:rPr lang="hu-HU" dirty="0" err="1" smtClean="0"/>
              <a:t>landen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611560" y="6488668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* </a:t>
            </a:r>
            <a:r>
              <a:rPr lang="hu-HU" dirty="0" err="1" smtClean="0"/>
              <a:t>bron</a:t>
            </a:r>
            <a:r>
              <a:rPr lang="hu-HU" dirty="0" smtClean="0"/>
              <a:t> : Samuel Huntington: „The </a:t>
            </a:r>
            <a:r>
              <a:rPr lang="hu-HU" dirty="0" err="1" smtClean="0"/>
              <a:t>Clash</a:t>
            </a:r>
            <a:r>
              <a:rPr lang="hu-HU" dirty="0" smtClean="0"/>
              <a:t> of </a:t>
            </a:r>
            <a:r>
              <a:rPr lang="hu-HU" dirty="0" err="1" smtClean="0"/>
              <a:t>Civilizations</a:t>
            </a:r>
            <a:r>
              <a:rPr lang="hu-HU" dirty="0" smtClean="0"/>
              <a:t>” 1996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hu-HU" dirty="0" err="1" smtClean="0">
                <a:solidFill>
                  <a:srgbClr val="C00000"/>
                </a:solidFill>
              </a:rPr>
              <a:t>China</a:t>
            </a:r>
            <a:r>
              <a:rPr lang="hu-HU" dirty="0" smtClean="0">
                <a:solidFill>
                  <a:srgbClr val="C00000"/>
                </a:solidFill>
              </a:rPr>
              <a:t>,</a:t>
            </a:r>
            <a:r>
              <a:rPr lang="hu-HU" dirty="0" err="1" smtClean="0">
                <a:solidFill>
                  <a:srgbClr val="00B0F0"/>
                </a:solidFill>
              </a:rPr>
              <a:t>Orthodox</a:t>
            </a:r>
            <a:r>
              <a:rPr lang="hu-HU" dirty="0" smtClean="0">
                <a:solidFill>
                  <a:srgbClr val="00B0F0"/>
                </a:solidFill>
              </a:rPr>
              <a:t>,</a:t>
            </a:r>
            <a:r>
              <a:rPr lang="hu-HU" dirty="0" err="1" smtClean="0">
                <a:solidFill>
                  <a:schemeClr val="accent1"/>
                </a:solidFill>
              </a:rPr>
              <a:t>Westers</a:t>
            </a:r>
            <a:r>
              <a:rPr lang="hu-HU" dirty="0" smtClean="0">
                <a:solidFill>
                  <a:schemeClr val="accent1"/>
                </a:solidFill>
              </a:rPr>
              <a:t>,</a:t>
            </a:r>
            <a:r>
              <a:rPr lang="hu-HU" dirty="0" err="1" smtClean="0">
                <a:solidFill>
                  <a:srgbClr val="00B050"/>
                </a:solidFill>
              </a:rPr>
              <a:t>Islam</a:t>
            </a:r>
            <a:r>
              <a:rPr lang="hu-HU" dirty="0" smtClean="0">
                <a:solidFill>
                  <a:srgbClr val="00B050"/>
                </a:solidFill>
              </a:rPr>
              <a:t>*</a:t>
            </a:r>
            <a:endParaRPr lang="hu-HU" dirty="0">
              <a:solidFill>
                <a:srgbClr val="C00000"/>
              </a:solidFill>
            </a:endParaRPr>
          </a:p>
        </p:txBody>
      </p:sp>
      <p:pic>
        <p:nvPicPr>
          <p:cNvPr id="4" name="Tartalom helye 3" descr="Civilizations_map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990301"/>
            <a:ext cx="8229600" cy="4279161"/>
          </a:xfrm>
        </p:spPr>
      </p:pic>
      <p:sp>
        <p:nvSpPr>
          <p:cNvPr id="5" name="Szövegdoboz 4"/>
          <p:cNvSpPr txBox="1"/>
          <p:nvPr/>
        </p:nvSpPr>
        <p:spPr>
          <a:xfrm>
            <a:off x="323528" y="6488668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* </a:t>
            </a:r>
            <a:r>
              <a:rPr lang="hu-HU" dirty="0" err="1" smtClean="0"/>
              <a:t>bron</a:t>
            </a:r>
            <a:r>
              <a:rPr lang="hu-HU" dirty="0" smtClean="0"/>
              <a:t> : Samuel Huntington „ The </a:t>
            </a:r>
            <a:r>
              <a:rPr lang="hu-HU" dirty="0" err="1" smtClean="0"/>
              <a:t>Clash</a:t>
            </a:r>
            <a:r>
              <a:rPr lang="hu-HU" dirty="0" smtClean="0"/>
              <a:t> of </a:t>
            </a:r>
            <a:r>
              <a:rPr lang="hu-HU" dirty="0" err="1" smtClean="0"/>
              <a:t>Civilizations</a:t>
            </a:r>
            <a:r>
              <a:rPr lang="hu-HU" dirty="0" smtClean="0"/>
              <a:t> „ 1996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050088" cy="900712"/>
          </a:xfrm>
        </p:spPr>
        <p:txBody>
          <a:bodyPr>
            <a:normAutofit fontScale="90000"/>
          </a:bodyPr>
          <a:lstStyle/>
          <a:p>
            <a:r>
              <a:rPr lang="hu-HU" dirty="0" err="1" smtClean="0"/>
              <a:t>Aziatische</a:t>
            </a:r>
            <a:r>
              <a:rPr lang="hu-HU" dirty="0" smtClean="0"/>
              <a:t> </a:t>
            </a:r>
            <a:r>
              <a:rPr lang="hu-HU" dirty="0" err="1" smtClean="0"/>
              <a:t>waarden</a:t>
            </a:r>
            <a:r>
              <a:rPr lang="hu-HU" dirty="0" smtClean="0"/>
              <a:t>* </a:t>
            </a:r>
            <a:r>
              <a:rPr lang="hu-HU" sz="2000" dirty="0" err="1" smtClean="0"/>
              <a:t>China</a:t>
            </a:r>
            <a:r>
              <a:rPr lang="hu-HU" sz="2000" dirty="0" smtClean="0"/>
              <a:t>,</a:t>
            </a:r>
            <a:r>
              <a:rPr lang="hu-HU" sz="2000" dirty="0" err="1" smtClean="0"/>
              <a:t>Japan</a:t>
            </a:r>
            <a:r>
              <a:rPr lang="hu-HU" sz="2000" dirty="0" smtClean="0"/>
              <a:t>,India, </a:t>
            </a:r>
            <a:r>
              <a:rPr lang="hu-HU" sz="2000" dirty="0" err="1" smtClean="0"/>
              <a:t>Indonesie</a:t>
            </a:r>
            <a:r>
              <a:rPr lang="hu-HU" sz="2000" dirty="0" smtClean="0"/>
              <a:t>,Korea,</a:t>
            </a:r>
            <a:r>
              <a:rPr lang="hu-HU" sz="2000" dirty="0" err="1" smtClean="0"/>
              <a:t>Maleisie</a:t>
            </a:r>
            <a:r>
              <a:rPr lang="hu-HU" sz="2000" dirty="0" smtClean="0"/>
              <a:t>, Singapore:</a:t>
            </a:r>
            <a:r>
              <a:rPr lang="hu-HU" sz="2000" dirty="0" err="1" smtClean="0"/>
              <a:t>als</a:t>
            </a:r>
            <a:r>
              <a:rPr lang="hu-HU" sz="2000" dirty="0" smtClean="0"/>
              <a:t> </a:t>
            </a:r>
            <a:r>
              <a:rPr lang="hu-HU" sz="2000" dirty="0" err="1" smtClean="0"/>
              <a:t>reactie</a:t>
            </a:r>
            <a:r>
              <a:rPr lang="hu-HU" sz="2000" dirty="0" smtClean="0"/>
              <a:t> </a:t>
            </a:r>
            <a:r>
              <a:rPr lang="hu-HU" sz="2000" dirty="0" err="1" smtClean="0"/>
              <a:t>op</a:t>
            </a:r>
            <a:r>
              <a:rPr lang="hu-HU" sz="2000" dirty="0" smtClean="0"/>
              <a:t> export </a:t>
            </a:r>
            <a:r>
              <a:rPr lang="hu-HU" sz="2000" dirty="0" err="1" smtClean="0"/>
              <a:t>westerse</a:t>
            </a:r>
            <a:r>
              <a:rPr lang="hu-HU" sz="2000" dirty="0" smtClean="0"/>
              <a:t> </a:t>
            </a:r>
            <a:r>
              <a:rPr lang="hu-HU" sz="2000" dirty="0" err="1" smtClean="0"/>
              <a:t>waarden</a:t>
            </a:r>
            <a:r>
              <a:rPr lang="hu-HU" sz="2000" dirty="0" smtClean="0"/>
              <a:t> na 1990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>
            <a:normAutofit lnSpcReduction="10000"/>
          </a:bodyPr>
          <a:lstStyle/>
          <a:p>
            <a:pPr marL="582930" indent="-514350">
              <a:buAutoNum type="arabicPeriod"/>
            </a:pPr>
            <a:r>
              <a:rPr lang="hu-HU" dirty="0" err="1" smtClean="0"/>
              <a:t>respect</a:t>
            </a:r>
            <a:r>
              <a:rPr lang="hu-HU" dirty="0" smtClean="0"/>
              <a:t> </a:t>
            </a:r>
            <a:r>
              <a:rPr lang="hu-HU" dirty="0" err="1" smtClean="0"/>
              <a:t>voor</a:t>
            </a:r>
            <a:r>
              <a:rPr lang="hu-HU" dirty="0" smtClean="0"/>
              <a:t> </a:t>
            </a:r>
            <a:r>
              <a:rPr lang="hu-HU" dirty="0" err="1" smtClean="0"/>
              <a:t>hierarchie</a:t>
            </a:r>
            <a:r>
              <a:rPr lang="hu-HU" dirty="0" smtClean="0"/>
              <a:t> en </a:t>
            </a:r>
            <a:r>
              <a:rPr lang="hu-HU" dirty="0" err="1" smtClean="0"/>
              <a:t>gezag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voorrang</a:t>
            </a:r>
            <a:r>
              <a:rPr lang="hu-HU" dirty="0" smtClean="0"/>
              <a:t> van </a:t>
            </a:r>
            <a:r>
              <a:rPr lang="hu-HU" dirty="0" err="1" smtClean="0"/>
              <a:t>gezinswaarden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sociale</a:t>
            </a:r>
            <a:r>
              <a:rPr lang="hu-HU" dirty="0" smtClean="0"/>
              <a:t> </a:t>
            </a:r>
            <a:r>
              <a:rPr lang="hu-HU" dirty="0" err="1" smtClean="0"/>
              <a:t>consensus</a:t>
            </a:r>
            <a:r>
              <a:rPr lang="hu-HU" dirty="0" smtClean="0"/>
              <a:t> </a:t>
            </a:r>
            <a:r>
              <a:rPr lang="hu-HU" dirty="0" err="1" smtClean="0"/>
              <a:t>boven</a:t>
            </a:r>
            <a:r>
              <a:rPr lang="hu-HU" dirty="0" smtClean="0"/>
              <a:t> </a:t>
            </a:r>
            <a:r>
              <a:rPr lang="hu-HU" dirty="0" err="1" smtClean="0"/>
              <a:t>conflict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voorrang</a:t>
            </a:r>
            <a:r>
              <a:rPr lang="hu-HU" dirty="0" smtClean="0"/>
              <a:t> </a:t>
            </a:r>
            <a:r>
              <a:rPr lang="hu-HU" dirty="0" smtClean="0"/>
              <a:t>van de </a:t>
            </a:r>
            <a:r>
              <a:rPr lang="hu-HU" dirty="0" err="1" smtClean="0"/>
              <a:t>wet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handhaving</a:t>
            </a:r>
            <a:r>
              <a:rPr lang="hu-HU" dirty="0" smtClean="0"/>
              <a:t> van de </a:t>
            </a:r>
            <a:r>
              <a:rPr lang="hu-HU" dirty="0" err="1" smtClean="0"/>
              <a:t>openbare</a:t>
            </a:r>
            <a:r>
              <a:rPr lang="hu-HU" dirty="0" smtClean="0"/>
              <a:t> </a:t>
            </a:r>
            <a:r>
              <a:rPr lang="hu-HU" dirty="0" err="1" smtClean="0"/>
              <a:t>orde</a:t>
            </a:r>
            <a:r>
              <a:rPr lang="hu-HU" dirty="0" smtClean="0"/>
              <a:t> en </a:t>
            </a:r>
            <a:r>
              <a:rPr lang="hu-HU" dirty="0" err="1" smtClean="0"/>
              <a:t>veiligheid</a:t>
            </a:r>
            <a:r>
              <a:rPr lang="hu-HU" dirty="0" smtClean="0"/>
              <a:t> </a:t>
            </a:r>
            <a:r>
              <a:rPr lang="hu-HU" dirty="0" err="1" smtClean="0"/>
              <a:t>boven</a:t>
            </a:r>
            <a:r>
              <a:rPr lang="hu-HU" dirty="0" smtClean="0"/>
              <a:t> </a:t>
            </a:r>
            <a:r>
              <a:rPr lang="hu-HU" dirty="0" err="1" smtClean="0"/>
              <a:t>individuele</a:t>
            </a:r>
            <a:r>
              <a:rPr lang="hu-HU" dirty="0" smtClean="0"/>
              <a:t> </a:t>
            </a:r>
            <a:r>
              <a:rPr lang="hu-HU" dirty="0" err="1" smtClean="0"/>
              <a:t>burger-</a:t>
            </a:r>
            <a:r>
              <a:rPr lang="hu-HU" dirty="0" smtClean="0"/>
              <a:t> </a:t>
            </a:r>
            <a:r>
              <a:rPr lang="hu-HU" dirty="0" err="1" smtClean="0"/>
              <a:t>en</a:t>
            </a:r>
            <a:r>
              <a:rPr lang="hu-HU" dirty="0" smtClean="0"/>
              <a:t> </a:t>
            </a:r>
            <a:r>
              <a:rPr lang="hu-HU" dirty="0" err="1" smtClean="0"/>
              <a:t>politieke</a:t>
            </a:r>
            <a:r>
              <a:rPr lang="hu-HU" dirty="0" smtClean="0"/>
              <a:t> </a:t>
            </a:r>
            <a:r>
              <a:rPr lang="hu-HU" dirty="0" err="1" smtClean="0"/>
              <a:t>rechten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voorrang</a:t>
            </a:r>
            <a:r>
              <a:rPr lang="hu-HU" dirty="0" smtClean="0"/>
              <a:t> van </a:t>
            </a:r>
            <a:r>
              <a:rPr lang="hu-HU" dirty="0" err="1" smtClean="0"/>
              <a:t>welzijn</a:t>
            </a:r>
            <a:r>
              <a:rPr lang="hu-HU" dirty="0" smtClean="0"/>
              <a:t> </a:t>
            </a:r>
            <a:r>
              <a:rPr lang="hu-HU" dirty="0" err="1" smtClean="0"/>
              <a:t>van</a:t>
            </a:r>
            <a:r>
              <a:rPr lang="hu-HU" dirty="0" smtClean="0"/>
              <a:t> de </a:t>
            </a:r>
            <a:r>
              <a:rPr lang="hu-HU" dirty="0" err="1" smtClean="0"/>
              <a:t>gemeenschap</a:t>
            </a:r>
            <a:r>
              <a:rPr lang="hu-HU" dirty="0" smtClean="0"/>
              <a:t> </a:t>
            </a:r>
            <a:r>
              <a:rPr lang="hu-HU" dirty="0" err="1" smtClean="0"/>
              <a:t>boven</a:t>
            </a:r>
            <a:r>
              <a:rPr lang="hu-HU" dirty="0" smtClean="0"/>
              <a:t> </a:t>
            </a:r>
            <a:r>
              <a:rPr lang="hu-HU" dirty="0" err="1" smtClean="0"/>
              <a:t>mensenrechten</a:t>
            </a:r>
            <a:r>
              <a:rPr lang="hu-HU" dirty="0" smtClean="0"/>
              <a:t> en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individu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nadruk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/>
              <a:t>zelfdiscipline</a:t>
            </a:r>
            <a:r>
              <a:rPr lang="hu-HU" dirty="0" smtClean="0"/>
              <a:t>.</a:t>
            </a:r>
          </a:p>
          <a:p>
            <a:pPr marL="582930" indent="-514350">
              <a:buAutoNum type="arabicPeriod"/>
            </a:pPr>
            <a:endParaRPr lang="hu-HU" dirty="0" smtClean="0"/>
          </a:p>
          <a:p>
            <a:pPr marL="582930" indent="-514350">
              <a:buNone/>
            </a:pPr>
            <a:r>
              <a:rPr lang="hu-HU" dirty="0" smtClean="0"/>
              <a:t>*</a:t>
            </a:r>
            <a:r>
              <a:rPr lang="hu-HU" sz="1800" dirty="0" smtClean="0"/>
              <a:t> </a:t>
            </a:r>
            <a:r>
              <a:rPr lang="hu-HU" sz="1800" dirty="0" err="1" smtClean="0"/>
              <a:t>bron</a:t>
            </a:r>
            <a:r>
              <a:rPr lang="hu-HU" sz="1800" dirty="0" smtClean="0"/>
              <a:t>:  </a:t>
            </a:r>
            <a:r>
              <a:rPr lang="hu-HU" sz="1800" dirty="0" err="1" smtClean="0"/>
              <a:t>Adviesraad</a:t>
            </a:r>
            <a:r>
              <a:rPr lang="hu-HU" sz="1800" dirty="0" smtClean="0"/>
              <a:t> </a:t>
            </a:r>
            <a:r>
              <a:rPr lang="hu-HU" sz="1800" dirty="0" err="1" smtClean="0"/>
              <a:t>Internationale</a:t>
            </a:r>
            <a:r>
              <a:rPr lang="hu-HU" sz="1800" dirty="0" smtClean="0"/>
              <a:t> </a:t>
            </a:r>
            <a:r>
              <a:rPr lang="hu-HU" sz="1800" dirty="0" err="1" smtClean="0"/>
              <a:t>Vraagstukken</a:t>
            </a:r>
            <a:r>
              <a:rPr lang="hu-HU" sz="1800" dirty="0" smtClean="0"/>
              <a:t> 2008. no 63.</a:t>
            </a:r>
            <a:endParaRPr lang="hu-HU" dirty="0" smtClean="0"/>
          </a:p>
          <a:p>
            <a:pPr marL="582930" indent="-514350">
              <a:buAutoNum type="arabicPeriod"/>
            </a:pPr>
            <a:endParaRPr lang="hu-H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</TotalTime>
  <Words>616</Words>
  <Application>Microsoft Macintosh PowerPoint</Application>
  <PresentationFormat>Diavoorstelling (4:3)</PresentationFormat>
  <Paragraphs>70</Paragraphs>
  <Slides>12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Áramlás</vt:lpstr>
      <vt:lpstr>World Understanding and Peace day</vt:lpstr>
      <vt:lpstr>Europa herrijst 1945</vt:lpstr>
      <vt:lpstr>Universele Verklaringen van de Rechten van de Mens. VN. 1948</vt:lpstr>
      <vt:lpstr>PowerPoint-presentatie</vt:lpstr>
      <vt:lpstr>Constateringen*</vt:lpstr>
      <vt:lpstr>Hoofd stellingen*</vt:lpstr>
      <vt:lpstr>Vijf hoofdthesen*</vt:lpstr>
      <vt:lpstr>China,Orthodox,Westers,Islam*</vt:lpstr>
      <vt:lpstr>Aziatische waarden* China,Japan,India, Indonesie,Korea,Maleisie, Singapore:als reactie op export westerse waarden na 1990</vt:lpstr>
      <vt:lpstr>Persoonlijke conclusies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Understanding and Peace day</dc:title>
  <dc:creator>Dzsingisz</dc:creator>
  <cp:lastModifiedBy>Michel Daenen</cp:lastModifiedBy>
  <cp:revision>56</cp:revision>
  <dcterms:created xsi:type="dcterms:W3CDTF">2011-02-20T10:56:16Z</dcterms:created>
  <dcterms:modified xsi:type="dcterms:W3CDTF">2017-07-13T19:47:19Z</dcterms:modified>
</cp:coreProperties>
</file>